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33"/>
  </p:notesMasterIdLst>
  <p:handoutMasterIdLst>
    <p:handoutMasterId r:id="rId34"/>
  </p:handoutMasterIdLst>
  <p:sldIdLst>
    <p:sldId id="256" r:id="rId5"/>
    <p:sldId id="261" r:id="rId6"/>
    <p:sldId id="259" r:id="rId7"/>
    <p:sldId id="266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60" r:id="rId16"/>
    <p:sldId id="281" r:id="rId17"/>
    <p:sldId id="262" r:id="rId18"/>
    <p:sldId id="284" r:id="rId19"/>
    <p:sldId id="278" r:id="rId20"/>
    <p:sldId id="279" r:id="rId21"/>
    <p:sldId id="286" r:id="rId22"/>
    <p:sldId id="285" r:id="rId23"/>
    <p:sldId id="277" r:id="rId24"/>
    <p:sldId id="282" r:id="rId25"/>
    <p:sldId id="273" r:id="rId26"/>
    <p:sldId id="276" r:id="rId27"/>
    <p:sldId id="275" r:id="rId28"/>
    <p:sldId id="280" r:id="rId29"/>
    <p:sldId id="263" r:id="rId30"/>
    <p:sldId id="283" r:id="rId31"/>
    <p:sldId id="274" r:id="rId32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EC6BE4-9C1F-4953-936D-02F070C017EC}" v="203" dt="2021-07-21T00:27:25.149"/>
    <p1510:client id="{917B8D9A-50F2-48A6-86DC-1BDF178EFE3B}" v="221" dt="2021-07-21T00:21:16.329"/>
    <p1510:client id="{A3F70984-0CA1-47F6-9C35-44AE554EAA63}" v="1137" dt="2021-07-22T12:10:12.401"/>
    <p1510:client id="{AA91B780-12EC-485D-83E2-0DE14C0C7274}" v="213" dt="2021-07-22T12:57:38.603"/>
    <p1510:client id="{C1B37146-34C9-4342-A3A5-23EE413E8368}" v="230" dt="2021-07-21T22:54:39.174"/>
    <p1510:client id="{C2A392A7-6A61-4468-88EC-511D189AD4AC}" v="1234" dt="2021-07-22T12:50:46.411"/>
    <p1510:client id="{EBC7487A-7B3B-4189-ACB3-CD9C9F1BF410}" v="19" dt="2021-07-21T14:39:12.276"/>
    <p1510:client id="{F1D449E2-8686-4174-A1E9-A48594D76388}" v="1246" dt="2021-07-22T13:26:14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ulhakimi312" userId="S::amirulhakimi312_yahoo.com#ext#@ohana042.onmicrosoft.com::7f8b6e73-edf0-4120-91c4-c7e9a2053ca9" providerId="AD" clId="Web-{C1B37146-34C9-4342-A3A5-23EE413E8368}"/>
    <pc:docChg chg="addSld modSld sldOrd">
      <pc:chgData name="amirulhakimi312" userId="S::amirulhakimi312_yahoo.com#ext#@ohana042.onmicrosoft.com::7f8b6e73-edf0-4120-91c4-c7e9a2053ca9" providerId="AD" clId="Web-{C1B37146-34C9-4342-A3A5-23EE413E8368}" dt="2021-07-21T22:54:52.440" v="140"/>
      <pc:docMkLst>
        <pc:docMk/>
      </pc:docMkLst>
      <pc:sldChg chg="addSp delSp modSp mod setBg">
        <pc:chgData name="amirulhakimi312" userId="S::amirulhakimi312_yahoo.com#ext#@ohana042.onmicrosoft.com::7f8b6e73-edf0-4120-91c4-c7e9a2053ca9" providerId="AD" clId="Web-{C1B37146-34C9-4342-A3A5-23EE413E8368}" dt="2021-07-21T22:47:00.060" v="43" actId="1076"/>
        <pc:sldMkLst>
          <pc:docMk/>
          <pc:sldMk cId="1943540186" sldId="265"/>
        </pc:sldMkLst>
        <pc:spChg chg="mod ord">
          <ac:chgData name="amirulhakimi312" userId="S::amirulhakimi312_yahoo.com#ext#@ohana042.onmicrosoft.com::7f8b6e73-edf0-4120-91c4-c7e9a2053ca9" providerId="AD" clId="Web-{C1B37146-34C9-4342-A3A5-23EE413E8368}" dt="2021-07-21T22:45:59.419" v="39" actId="20577"/>
          <ac:spMkLst>
            <pc:docMk/>
            <pc:sldMk cId="1943540186" sldId="265"/>
            <ac:spMk id="2" creationId="{308825C9-5093-4440-8F3C-03A759AB9CD0}"/>
          </ac:spMkLst>
        </pc:spChg>
        <pc:spChg chg="del">
          <ac:chgData name="amirulhakimi312" userId="S::amirulhakimi312_yahoo.com#ext#@ohana042.onmicrosoft.com::7f8b6e73-edf0-4120-91c4-c7e9a2053ca9" providerId="AD" clId="Web-{C1B37146-34C9-4342-A3A5-23EE413E8368}" dt="2021-07-21T22:45:32.138" v="30"/>
          <ac:spMkLst>
            <pc:docMk/>
            <pc:sldMk cId="1943540186" sldId="265"/>
            <ac:spMk id="3" creationId="{9842BD99-2771-4BF9-BBF4-FD0A3BCFAFD8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45:42.575" v="33"/>
          <ac:spMkLst>
            <pc:docMk/>
            <pc:sldMk cId="1943540186" sldId="265"/>
            <ac:spMk id="6" creationId="{A9F421DD-DE4E-4547-A904-3F80E25E3F35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45:42.575" v="33"/>
          <ac:spMkLst>
            <pc:docMk/>
            <pc:sldMk cId="1943540186" sldId="265"/>
            <ac:spMk id="7" creationId="{09985DEC-1215-4209-9708-B45CC977402E}"/>
          </ac:spMkLst>
        </pc:spChg>
        <pc:spChg chg="add del">
          <ac:chgData name="amirulhakimi312" userId="S::amirulhakimi312_yahoo.com#ext#@ohana042.onmicrosoft.com::7f8b6e73-edf0-4120-91c4-c7e9a2053ca9" providerId="AD" clId="Web-{C1B37146-34C9-4342-A3A5-23EE413E8368}" dt="2021-07-21T22:45:42.559" v="32"/>
          <ac:spMkLst>
            <pc:docMk/>
            <pc:sldMk cId="1943540186" sldId="265"/>
            <ac:spMk id="8" creationId="{88F3D165-2072-4BBE-9DB7-0217919C11FF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45:42.575" v="33"/>
          <ac:spMkLst>
            <pc:docMk/>
            <pc:sldMk cId="1943540186" sldId="265"/>
            <ac:spMk id="9" creationId="{48E96387-12F1-45E4-9322-ABBF2EE040E9}"/>
          </ac:spMkLst>
        </pc:spChg>
        <pc:spChg chg="add del">
          <ac:chgData name="amirulhakimi312" userId="S::amirulhakimi312_yahoo.com#ext#@ohana042.onmicrosoft.com::7f8b6e73-edf0-4120-91c4-c7e9a2053ca9" providerId="AD" clId="Web-{C1B37146-34C9-4342-A3A5-23EE413E8368}" dt="2021-07-21T22:45:42.559" v="32"/>
          <ac:spMkLst>
            <pc:docMk/>
            <pc:sldMk cId="1943540186" sldId="265"/>
            <ac:spMk id="11" creationId="{8F404549-B4DC-481C-926C-DED3EF1C585B}"/>
          </ac:spMkLst>
        </pc:spChg>
        <pc:spChg chg="add del">
          <ac:chgData name="amirulhakimi312" userId="S::amirulhakimi312_yahoo.com#ext#@ohana042.onmicrosoft.com::7f8b6e73-edf0-4120-91c4-c7e9a2053ca9" providerId="AD" clId="Web-{C1B37146-34C9-4342-A3A5-23EE413E8368}" dt="2021-07-21T22:45:42.559" v="32"/>
          <ac:spMkLst>
            <pc:docMk/>
            <pc:sldMk cId="1943540186" sldId="265"/>
            <ac:spMk id="13" creationId="{1E8FD5CD-351E-4B06-8B78-BD5102D00908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45:42.575" v="33"/>
          <ac:spMkLst>
            <pc:docMk/>
            <pc:sldMk cId="1943540186" sldId="265"/>
            <ac:spMk id="15" creationId="{90EB7086-616E-4D44-94BE-D0F763561782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45:42.575" v="33"/>
          <ac:spMkLst>
            <pc:docMk/>
            <pc:sldMk cId="1943540186" sldId="265"/>
            <ac:spMk id="17" creationId="{F115DB35-53D7-4EDC-A965-A434929617CC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45:42.575" v="33"/>
          <ac:spMkLst>
            <pc:docMk/>
            <pc:sldMk cId="1943540186" sldId="265"/>
            <ac:spMk id="19" creationId="{4B610F9C-62FE-46FC-8607-C35030B6321A}"/>
          </ac:spMkLst>
        </pc:spChg>
        <pc:picChg chg="add mod ord">
          <ac:chgData name="amirulhakimi312" userId="S::amirulhakimi312_yahoo.com#ext#@ohana042.onmicrosoft.com::7f8b6e73-edf0-4120-91c4-c7e9a2053ca9" providerId="AD" clId="Web-{C1B37146-34C9-4342-A3A5-23EE413E8368}" dt="2021-07-21T22:46:51.872" v="41" actId="14100"/>
          <ac:picMkLst>
            <pc:docMk/>
            <pc:sldMk cId="1943540186" sldId="265"/>
            <ac:picMk id="4" creationId="{FE880FC2-6536-48D7-9BF3-17D56027D7B5}"/>
          </ac:picMkLst>
        </pc:picChg>
        <pc:picChg chg="add mod">
          <ac:chgData name="amirulhakimi312" userId="S::amirulhakimi312_yahoo.com#ext#@ohana042.onmicrosoft.com::7f8b6e73-edf0-4120-91c4-c7e9a2053ca9" providerId="AD" clId="Web-{C1B37146-34C9-4342-A3A5-23EE413E8368}" dt="2021-07-21T22:47:00.060" v="43" actId="1076"/>
          <ac:picMkLst>
            <pc:docMk/>
            <pc:sldMk cId="1943540186" sldId="265"/>
            <ac:picMk id="5" creationId="{19129600-D440-4619-81B7-BD79460A7770}"/>
          </ac:picMkLst>
        </pc:picChg>
      </pc:sldChg>
      <pc:sldChg chg="delSp modSp add ord replId">
        <pc:chgData name="amirulhakimi312" userId="S::amirulhakimi312_yahoo.com#ext#@ohana042.onmicrosoft.com::7f8b6e73-edf0-4120-91c4-c7e9a2053ca9" providerId="AD" clId="Web-{C1B37146-34C9-4342-A3A5-23EE413E8368}" dt="2021-07-21T22:54:11.878" v="127" actId="20577"/>
        <pc:sldMkLst>
          <pc:docMk/>
          <pc:sldMk cId="721464604" sldId="266"/>
        </pc:sldMkLst>
        <pc:spChg chg="mod">
          <ac:chgData name="amirulhakimi312" userId="S::amirulhakimi312_yahoo.com#ext#@ohana042.onmicrosoft.com::7f8b6e73-edf0-4120-91c4-c7e9a2053ca9" providerId="AD" clId="Web-{C1B37146-34C9-4342-A3A5-23EE413E8368}" dt="2021-07-21T22:43:47.259" v="6" actId="20577"/>
          <ac:spMkLst>
            <pc:docMk/>
            <pc:sldMk cId="721464604" sldId="266"/>
            <ac:spMk id="2" creationId="{0F87E73C-2B1A-4602-BFBE-CFE1E55D9B38}"/>
          </ac:spMkLst>
        </pc:spChg>
        <pc:spChg chg="del mod">
          <ac:chgData name="amirulhakimi312" userId="S::amirulhakimi312_yahoo.com#ext#@ohana042.onmicrosoft.com::7f8b6e73-edf0-4120-91c4-c7e9a2053ca9" providerId="AD" clId="Web-{C1B37146-34C9-4342-A3A5-23EE413E8368}" dt="2021-07-21T22:43:37.712" v="3"/>
          <ac:spMkLst>
            <pc:docMk/>
            <pc:sldMk cId="721464604" sldId="266"/>
            <ac:spMk id="6" creationId="{08D7E0D7-408D-4D1E-B401-8B27685C8410}"/>
          </ac:spMkLst>
        </pc:spChg>
        <pc:spChg chg="mod">
          <ac:chgData name="amirulhakimi312" userId="S::amirulhakimi312_yahoo.com#ext#@ohana042.onmicrosoft.com::7f8b6e73-edf0-4120-91c4-c7e9a2053ca9" providerId="AD" clId="Web-{C1B37146-34C9-4342-A3A5-23EE413E8368}" dt="2021-07-21T22:54:11.878" v="127" actId="20577"/>
          <ac:spMkLst>
            <pc:docMk/>
            <pc:sldMk cId="721464604" sldId="266"/>
            <ac:spMk id="7" creationId="{7B5E0B86-2EA4-4DDA-9DC7-14CD2FF77421}"/>
          </ac:spMkLst>
        </pc:spChg>
      </pc:sldChg>
      <pc:sldChg chg="addSp delSp modSp new mod setBg">
        <pc:chgData name="amirulhakimi312" userId="S::amirulhakimi312_yahoo.com#ext#@ohana042.onmicrosoft.com::7f8b6e73-edf0-4120-91c4-c7e9a2053ca9" providerId="AD" clId="Web-{C1B37146-34C9-4342-A3A5-23EE413E8368}" dt="2021-07-21T22:50:51.186" v="78" actId="1076"/>
        <pc:sldMkLst>
          <pc:docMk/>
          <pc:sldMk cId="2404063606" sldId="267"/>
        </pc:sldMkLst>
        <pc:spChg chg="mod">
          <ac:chgData name="amirulhakimi312" userId="S::amirulhakimi312_yahoo.com#ext#@ohana042.onmicrosoft.com::7f8b6e73-edf0-4120-91c4-c7e9a2053ca9" providerId="AD" clId="Web-{C1B37146-34C9-4342-A3A5-23EE413E8368}" dt="2021-07-21T22:50:40.499" v="77"/>
          <ac:spMkLst>
            <pc:docMk/>
            <pc:sldMk cId="2404063606" sldId="267"/>
            <ac:spMk id="2" creationId="{D5B37780-0DF3-4C9F-A7FF-5DDCC247046C}"/>
          </ac:spMkLst>
        </pc:spChg>
        <pc:spChg chg="del">
          <ac:chgData name="amirulhakimi312" userId="S::amirulhakimi312_yahoo.com#ext#@ohana042.onmicrosoft.com::7f8b6e73-edf0-4120-91c4-c7e9a2053ca9" providerId="AD" clId="Web-{C1B37146-34C9-4342-A3A5-23EE413E8368}" dt="2021-07-21T22:47:53.091" v="44"/>
          <ac:spMkLst>
            <pc:docMk/>
            <pc:sldMk cId="2404063606" sldId="267"/>
            <ac:spMk id="3" creationId="{53358ADF-083F-4B82-9EF2-54FB5E69F9FC}"/>
          </ac:spMkLst>
        </pc:spChg>
        <pc:spChg chg="add del">
          <ac:chgData name="amirulhakimi312" userId="S::amirulhakimi312_yahoo.com#ext#@ohana042.onmicrosoft.com::7f8b6e73-edf0-4120-91c4-c7e9a2053ca9" providerId="AD" clId="Web-{C1B37146-34C9-4342-A3A5-23EE413E8368}" dt="2021-07-21T22:50:40.499" v="77"/>
          <ac:spMkLst>
            <pc:docMk/>
            <pc:sldMk cId="2404063606" sldId="267"/>
            <ac:spMk id="13" creationId="{0EAA425D-6501-4EB3-8D63-CF89C9412509}"/>
          </ac:spMkLst>
        </pc:spChg>
        <pc:spChg chg="add del">
          <ac:chgData name="amirulhakimi312" userId="S::amirulhakimi312_yahoo.com#ext#@ohana042.onmicrosoft.com::7f8b6e73-edf0-4120-91c4-c7e9a2053ca9" providerId="AD" clId="Web-{C1B37146-34C9-4342-A3A5-23EE413E8368}" dt="2021-07-21T22:50:40.499" v="77"/>
          <ac:spMkLst>
            <pc:docMk/>
            <pc:sldMk cId="2404063606" sldId="267"/>
            <ac:spMk id="15" creationId="{96D69A94-D183-49E0-B81C-09B31CEBCE6D}"/>
          </ac:spMkLst>
        </pc:spChg>
        <pc:spChg chg="add del">
          <ac:chgData name="amirulhakimi312" userId="S::amirulhakimi312_yahoo.com#ext#@ohana042.onmicrosoft.com::7f8b6e73-edf0-4120-91c4-c7e9a2053ca9" providerId="AD" clId="Web-{C1B37146-34C9-4342-A3A5-23EE413E8368}" dt="2021-07-21T22:50:40.499" v="77"/>
          <ac:spMkLst>
            <pc:docMk/>
            <pc:sldMk cId="2404063606" sldId="267"/>
            <ac:spMk id="17" creationId="{1C2A700A-2259-465D-AAD8-28740D011735}"/>
          </ac:spMkLst>
        </pc:spChg>
        <pc:spChg chg="add del">
          <ac:chgData name="amirulhakimi312" userId="S::amirulhakimi312_yahoo.com#ext#@ohana042.onmicrosoft.com::7f8b6e73-edf0-4120-91c4-c7e9a2053ca9" providerId="AD" clId="Web-{C1B37146-34C9-4342-A3A5-23EE413E8368}" dt="2021-07-21T22:50:40.499" v="77"/>
          <ac:spMkLst>
            <pc:docMk/>
            <pc:sldMk cId="2404063606" sldId="267"/>
            <ac:spMk id="19" creationId="{F04F4639-D3EB-4CC3-8C16-606EB8F2E884}"/>
          </ac:spMkLst>
        </pc:spChg>
        <pc:spChg chg="add del">
          <ac:chgData name="amirulhakimi312" userId="S::amirulhakimi312_yahoo.com#ext#@ohana042.onmicrosoft.com::7f8b6e73-edf0-4120-91c4-c7e9a2053ca9" providerId="AD" clId="Web-{C1B37146-34C9-4342-A3A5-23EE413E8368}" dt="2021-07-21T22:50:40.499" v="77"/>
          <ac:spMkLst>
            <pc:docMk/>
            <pc:sldMk cId="2404063606" sldId="267"/>
            <ac:spMk id="21" creationId="{7E41F215-A24D-4778-A2F1-3A1D770952EC}"/>
          </ac:spMkLst>
        </pc:spChg>
        <pc:spChg chg="add del">
          <ac:chgData name="amirulhakimi312" userId="S::amirulhakimi312_yahoo.com#ext#@ohana042.onmicrosoft.com::7f8b6e73-edf0-4120-91c4-c7e9a2053ca9" providerId="AD" clId="Web-{C1B37146-34C9-4342-A3A5-23EE413E8368}" dt="2021-07-21T22:50:40.499" v="77"/>
          <ac:spMkLst>
            <pc:docMk/>
            <pc:sldMk cId="2404063606" sldId="267"/>
            <ac:spMk id="23" creationId="{6FE39CD0-B40F-4985-A520-E2EF3137846A}"/>
          </ac:spMkLst>
        </pc:spChg>
        <pc:spChg chg="add del">
          <ac:chgData name="amirulhakimi312" userId="S::amirulhakimi312_yahoo.com#ext#@ohana042.onmicrosoft.com::7f8b6e73-edf0-4120-91c4-c7e9a2053ca9" providerId="AD" clId="Web-{C1B37146-34C9-4342-A3A5-23EE413E8368}" dt="2021-07-21T22:50:40.499" v="77"/>
          <ac:spMkLst>
            <pc:docMk/>
            <pc:sldMk cId="2404063606" sldId="267"/>
            <ac:spMk id="25" creationId="{6DE83C82-B5DD-4E41-8ECC-99102E6C6CB8}"/>
          </ac:spMkLst>
        </pc:spChg>
        <pc:spChg chg="add del">
          <ac:chgData name="amirulhakimi312" userId="S::amirulhakimi312_yahoo.com#ext#@ohana042.onmicrosoft.com::7f8b6e73-edf0-4120-91c4-c7e9a2053ca9" providerId="AD" clId="Web-{C1B37146-34C9-4342-A3A5-23EE413E8368}" dt="2021-07-21T22:50:40.499" v="77"/>
          <ac:spMkLst>
            <pc:docMk/>
            <pc:sldMk cId="2404063606" sldId="267"/>
            <ac:spMk id="27" creationId="{D4999EF5-DA63-41E9-B393-9D788E77C03E}"/>
          </ac:spMkLst>
        </pc:spChg>
        <pc:spChg chg="add del">
          <ac:chgData name="amirulhakimi312" userId="S::amirulhakimi312_yahoo.com#ext#@ohana042.onmicrosoft.com::7f8b6e73-edf0-4120-91c4-c7e9a2053ca9" providerId="AD" clId="Web-{C1B37146-34C9-4342-A3A5-23EE413E8368}" dt="2021-07-21T22:50:40.499" v="77"/>
          <ac:spMkLst>
            <pc:docMk/>
            <pc:sldMk cId="2404063606" sldId="267"/>
            <ac:spMk id="29" creationId="{1DDE9C1F-CF8F-4D0E-859B-F6647422E3F7}"/>
          </ac:spMkLst>
        </pc:spChg>
        <pc:spChg chg="add del">
          <ac:chgData name="amirulhakimi312" userId="S::amirulhakimi312_yahoo.com#ext#@ohana042.onmicrosoft.com::7f8b6e73-edf0-4120-91c4-c7e9a2053ca9" providerId="AD" clId="Web-{C1B37146-34C9-4342-A3A5-23EE413E8368}" dt="2021-07-21T22:50:40.499" v="77"/>
          <ac:spMkLst>
            <pc:docMk/>
            <pc:sldMk cId="2404063606" sldId="267"/>
            <ac:spMk id="31" creationId="{67B322C8-B08B-4D45-8355-8F67461408AD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0:40.499" v="77"/>
          <ac:spMkLst>
            <pc:docMk/>
            <pc:sldMk cId="2404063606" sldId="267"/>
            <ac:spMk id="35" creationId="{5B7B693B-8A8A-4735-A375-25C9B1431795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0:40.499" v="77"/>
          <ac:spMkLst>
            <pc:docMk/>
            <pc:sldMk cId="2404063606" sldId="267"/>
            <ac:spMk id="38" creationId="{F8EF27BB-2B46-4E18-8445-67FA3416D7AF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0:40.499" v="77"/>
          <ac:spMkLst>
            <pc:docMk/>
            <pc:sldMk cId="2404063606" sldId="267"/>
            <ac:spMk id="45" creationId="{2EB7A6B3-7769-4087-8DE5-97E11C08124F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0:40.499" v="77"/>
          <ac:spMkLst>
            <pc:docMk/>
            <pc:sldMk cId="2404063606" sldId="267"/>
            <ac:spMk id="47" creationId="{98F57262-78F1-4529-AF0A-A2D4ADD37867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0:40.499" v="77"/>
          <ac:spMkLst>
            <pc:docMk/>
            <pc:sldMk cId="2404063606" sldId="267"/>
            <ac:spMk id="49" creationId="{F49AA311-3762-4DBD-9D98-C123C210665D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0:40.499" v="77"/>
          <ac:spMkLst>
            <pc:docMk/>
            <pc:sldMk cId="2404063606" sldId="267"/>
            <ac:spMk id="51" creationId="{AA7A6642-3BD6-476E-B2D1-4AF4D8CBB5FE}"/>
          </ac:spMkLst>
        </pc:spChg>
        <pc:grpChg chg="add">
          <ac:chgData name="amirulhakimi312" userId="S::amirulhakimi312_yahoo.com#ext#@ohana042.onmicrosoft.com::7f8b6e73-edf0-4120-91c4-c7e9a2053ca9" providerId="AD" clId="Web-{C1B37146-34C9-4342-A3A5-23EE413E8368}" dt="2021-07-21T22:50:40.499" v="77"/>
          <ac:grpSpMkLst>
            <pc:docMk/>
            <pc:sldMk cId="2404063606" sldId="267"/>
            <ac:grpSpMk id="40" creationId="{60A0C54A-CE24-4C1A-B9B1-5D3EC6E9FD8B}"/>
          </ac:grpSpMkLst>
        </pc:grpChg>
        <pc:picChg chg="add mod ord">
          <ac:chgData name="amirulhakimi312" userId="S::amirulhakimi312_yahoo.com#ext#@ohana042.onmicrosoft.com::7f8b6e73-edf0-4120-91c4-c7e9a2053ca9" providerId="AD" clId="Web-{C1B37146-34C9-4342-A3A5-23EE413E8368}" dt="2021-07-21T22:50:40.499" v="77"/>
          <ac:picMkLst>
            <pc:docMk/>
            <pc:sldMk cId="2404063606" sldId="267"/>
            <ac:picMk id="4" creationId="{9FD8FFE1-CC42-460C-954E-1D504B838C70}"/>
          </ac:picMkLst>
        </pc:picChg>
        <pc:picChg chg="add mod ord">
          <ac:chgData name="amirulhakimi312" userId="S::amirulhakimi312_yahoo.com#ext#@ohana042.onmicrosoft.com::7f8b6e73-edf0-4120-91c4-c7e9a2053ca9" providerId="AD" clId="Web-{C1B37146-34C9-4342-A3A5-23EE413E8368}" dt="2021-07-21T22:50:40.499" v="77"/>
          <ac:picMkLst>
            <pc:docMk/>
            <pc:sldMk cId="2404063606" sldId="267"/>
            <ac:picMk id="5" creationId="{550DFD01-8C8D-46CE-9508-79E59CF1C0A4}"/>
          </ac:picMkLst>
        </pc:picChg>
        <pc:picChg chg="add del mod">
          <ac:chgData name="amirulhakimi312" userId="S::amirulhakimi312_yahoo.com#ext#@ohana042.onmicrosoft.com::7f8b6e73-edf0-4120-91c4-c7e9a2053ca9" providerId="AD" clId="Web-{C1B37146-34C9-4342-A3A5-23EE413E8368}" dt="2021-07-21T22:48:55.326" v="61"/>
          <ac:picMkLst>
            <pc:docMk/>
            <pc:sldMk cId="2404063606" sldId="267"/>
            <ac:picMk id="6" creationId="{DE77BD4F-0BC0-4681-B8B5-D6E58CCC4D5B}"/>
          </ac:picMkLst>
        </pc:picChg>
        <pc:picChg chg="add mod ord">
          <ac:chgData name="amirulhakimi312" userId="S::amirulhakimi312_yahoo.com#ext#@ohana042.onmicrosoft.com::7f8b6e73-edf0-4120-91c4-c7e9a2053ca9" providerId="AD" clId="Web-{C1B37146-34C9-4342-A3A5-23EE413E8368}" dt="2021-07-21T22:50:40.499" v="77"/>
          <ac:picMkLst>
            <pc:docMk/>
            <pc:sldMk cId="2404063606" sldId="267"/>
            <ac:picMk id="7" creationId="{889387A0-54E1-42B7-A96E-8685FCF70391}"/>
          </ac:picMkLst>
        </pc:picChg>
        <pc:picChg chg="add mod ord">
          <ac:chgData name="amirulhakimi312" userId="S::amirulhakimi312_yahoo.com#ext#@ohana042.onmicrosoft.com::7f8b6e73-edf0-4120-91c4-c7e9a2053ca9" providerId="AD" clId="Web-{C1B37146-34C9-4342-A3A5-23EE413E8368}" dt="2021-07-21T22:50:51.186" v="78" actId="1076"/>
          <ac:picMkLst>
            <pc:docMk/>
            <pc:sldMk cId="2404063606" sldId="267"/>
            <ac:picMk id="8" creationId="{9FFB8B61-EF33-49D5-B113-552264504C2D}"/>
          </ac:picMkLst>
        </pc:picChg>
      </pc:sldChg>
      <pc:sldChg chg="addSp delSp modSp new mod setBg">
        <pc:chgData name="amirulhakimi312" userId="S::amirulhakimi312_yahoo.com#ext#@ohana042.onmicrosoft.com::7f8b6e73-edf0-4120-91c4-c7e9a2053ca9" providerId="AD" clId="Web-{C1B37146-34C9-4342-A3A5-23EE413E8368}" dt="2021-07-21T22:50:25.624" v="76" actId="20577"/>
        <pc:sldMkLst>
          <pc:docMk/>
          <pc:sldMk cId="441641469" sldId="268"/>
        </pc:sldMkLst>
        <pc:spChg chg="mod">
          <ac:chgData name="amirulhakimi312" userId="S::amirulhakimi312_yahoo.com#ext#@ohana042.onmicrosoft.com::7f8b6e73-edf0-4120-91c4-c7e9a2053ca9" providerId="AD" clId="Web-{C1B37146-34C9-4342-A3A5-23EE413E8368}" dt="2021-07-21T22:50:25.624" v="76" actId="20577"/>
          <ac:spMkLst>
            <pc:docMk/>
            <pc:sldMk cId="441641469" sldId="268"/>
            <ac:spMk id="2" creationId="{B5235D0A-541D-4807-8492-8B41482A6799}"/>
          </ac:spMkLst>
        </pc:spChg>
        <pc:spChg chg="del">
          <ac:chgData name="amirulhakimi312" userId="S::amirulhakimi312_yahoo.com#ext#@ohana042.onmicrosoft.com::7f8b6e73-edf0-4120-91c4-c7e9a2053ca9" providerId="AD" clId="Web-{C1B37146-34C9-4342-A3A5-23EE413E8368}" dt="2021-07-21T22:49:48.311" v="70"/>
          <ac:spMkLst>
            <pc:docMk/>
            <pc:sldMk cId="441641469" sldId="268"/>
            <ac:spMk id="3" creationId="{5DCAAB63-5BAA-4C18-8575-2EA6F04888F7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0:21.530" v="75"/>
          <ac:spMkLst>
            <pc:docMk/>
            <pc:sldMk cId="441641469" sldId="268"/>
            <ac:spMk id="7" creationId="{AD9AB355-D8A9-402A-AAB6-A4F9E41A2AC7}"/>
          </ac:spMkLst>
        </pc:spChg>
        <pc:spChg chg="add del">
          <ac:chgData name="amirulhakimi312" userId="S::amirulhakimi312_yahoo.com#ext#@ohana042.onmicrosoft.com::7f8b6e73-edf0-4120-91c4-c7e9a2053ca9" providerId="AD" clId="Web-{C1B37146-34C9-4342-A3A5-23EE413E8368}" dt="2021-07-21T22:50:21.514" v="74"/>
          <ac:spMkLst>
            <pc:docMk/>
            <pc:sldMk cId="441641469" sldId="268"/>
            <ac:spMk id="9" creationId="{EE5A80F8-114E-41B9-B009-4516CCCEC153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0:21.530" v="75"/>
          <ac:spMkLst>
            <pc:docMk/>
            <pc:sldMk cId="441641469" sldId="268"/>
            <ac:spMk id="12" creationId="{B50AF7FF-0BB3-4D42-87AF-2FAC4629770A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0:21.530" v="75"/>
          <ac:spMkLst>
            <pc:docMk/>
            <pc:sldMk cId="441641469" sldId="268"/>
            <ac:spMk id="14" creationId="{3F02C26E-7EB2-4808-9497-CB1627FEDC4F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0:21.530" v="75"/>
          <ac:spMkLst>
            <pc:docMk/>
            <pc:sldMk cId="441641469" sldId="268"/>
            <ac:spMk id="16" creationId="{6FCD3A50-A981-447A-B92E-805F81472544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0:21.530" v="75"/>
          <ac:spMkLst>
            <pc:docMk/>
            <pc:sldMk cId="441641469" sldId="268"/>
            <ac:spMk id="18" creationId="{ADFB5F11-83FD-42E2-BABD-CAD7B27DFB3C}"/>
          </ac:spMkLst>
        </pc:spChg>
        <pc:picChg chg="add mod ord">
          <ac:chgData name="amirulhakimi312" userId="S::amirulhakimi312_yahoo.com#ext#@ohana042.onmicrosoft.com::7f8b6e73-edf0-4120-91c4-c7e9a2053ca9" providerId="AD" clId="Web-{C1B37146-34C9-4342-A3A5-23EE413E8368}" dt="2021-07-21T22:50:21.530" v="75"/>
          <ac:picMkLst>
            <pc:docMk/>
            <pc:sldMk cId="441641469" sldId="268"/>
            <ac:picMk id="4" creationId="{A7E087F1-41C2-4E7C-89A8-A40ED74D4A90}"/>
          </ac:picMkLst>
        </pc:picChg>
        <pc:picChg chg="add mod">
          <ac:chgData name="amirulhakimi312" userId="S::amirulhakimi312_yahoo.com#ext#@ohana042.onmicrosoft.com::7f8b6e73-edf0-4120-91c4-c7e9a2053ca9" providerId="AD" clId="Web-{C1B37146-34C9-4342-A3A5-23EE413E8368}" dt="2021-07-21T22:50:21.530" v="75"/>
          <ac:picMkLst>
            <pc:docMk/>
            <pc:sldMk cId="441641469" sldId="268"/>
            <ac:picMk id="5" creationId="{BE7F05C1-243B-4FE6-B0AC-91F4A2D21B7B}"/>
          </ac:picMkLst>
        </pc:picChg>
      </pc:sldChg>
      <pc:sldChg chg="addSp delSp modSp new mod setBg">
        <pc:chgData name="amirulhakimi312" userId="S::amirulhakimi312_yahoo.com#ext#@ohana042.onmicrosoft.com::7f8b6e73-edf0-4120-91c4-c7e9a2053ca9" providerId="AD" clId="Web-{C1B37146-34C9-4342-A3A5-23EE413E8368}" dt="2021-07-21T22:51:40.655" v="86"/>
        <pc:sldMkLst>
          <pc:docMk/>
          <pc:sldMk cId="88095851" sldId="269"/>
        </pc:sldMkLst>
        <pc:spChg chg="mod">
          <ac:chgData name="amirulhakimi312" userId="S::amirulhakimi312_yahoo.com#ext#@ohana042.onmicrosoft.com::7f8b6e73-edf0-4120-91c4-c7e9a2053ca9" providerId="AD" clId="Web-{C1B37146-34C9-4342-A3A5-23EE413E8368}" dt="2021-07-21T22:51:40.655" v="86"/>
          <ac:spMkLst>
            <pc:docMk/>
            <pc:sldMk cId="88095851" sldId="269"/>
            <ac:spMk id="2" creationId="{64466F75-0CB1-4283-83D0-D48B46E1F046}"/>
          </ac:spMkLst>
        </pc:spChg>
        <pc:spChg chg="del">
          <ac:chgData name="amirulhakimi312" userId="S::amirulhakimi312_yahoo.com#ext#@ohana042.onmicrosoft.com::7f8b6e73-edf0-4120-91c4-c7e9a2053ca9" providerId="AD" clId="Web-{C1B37146-34C9-4342-A3A5-23EE413E8368}" dt="2021-07-21T22:51:14.436" v="83"/>
          <ac:spMkLst>
            <pc:docMk/>
            <pc:sldMk cId="88095851" sldId="269"/>
            <ac:spMk id="3" creationId="{E21A8A4F-BA66-43EB-80A8-6C02CAA50B88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1:40.655" v="86"/>
          <ac:spMkLst>
            <pc:docMk/>
            <pc:sldMk cId="88095851" sldId="269"/>
            <ac:spMk id="9" creationId="{68B2B20A-D832-44CD-9C85-E3F84C2060EE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1:40.655" v="86"/>
          <ac:spMkLst>
            <pc:docMk/>
            <pc:sldMk cId="88095851" sldId="269"/>
            <ac:spMk id="12" creationId="{6362C011-A678-48AF-9FC1-73146B9DEFE3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1:40.655" v="86"/>
          <ac:spMkLst>
            <pc:docMk/>
            <pc:sldMk cId="88095851" sldId="269"/>
            <ac:spMk id="14" creationId="{0BC48A4C-3F27-483F-9122-2E7BEF7466A1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1:40.655" v="86"/>
          <ac:spMkLst>
            <pc:docMk/>
            <pc:sldMk cId="88095851" sldId="269"/>
            <ac:spMk id="16" creationId="{CBE34379-9777-42D6-A3FF-F808E1E30E4F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1:40.655" v="86"/>
          <ac:spMkLst>
            <pc:docMk/>
            <pc:sldMk cId="88095851" sldId="269"/>
            <ac:spMk id="18" creationId="{C44CF989-C2BA-483F-9050-5FEE187FE90E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1:40.655" v="86"/>
          <ac:spMkLst>
            <pc:docMk/>
            <pc:sldMk cId="88095851" sldId="269"/>
            <ac:spMk id="20" creationId="{3B5E18FB-9BED-4A1B-BF8B-E2B89730C208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1:40.655" v="86"/>
          <ac:spMkLst>
            <pc:docMk/>
            <pc:sldMk cId="88095851" sldId="269"/>
            <ac:spMk id="22" creationId="{8439A915-9E0D-4CCC-A459-3357EB156DA2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1:40.655" v="86"/>
          <ac:spMkLst>
            <pc:docMk/>
            <pc:sldMk cId="88095851" sldId="269"/>
            <ac:spMk id="24" creationId="{DA930378-8185-4FA0-946B-D6E6F7EAED48}"/>
          </ac:spMkLst>
        </pc:spChg>
        <pc:picChg chg="add mod ord">
          <ac:chgData name="amirulhakimi312" userId="S::amirulhakimi312_yahoo.com#ext#@ohana042.onmicrosoft.com::7f8b6e73-edf0-4120-91c4-c7e9a2053ca9" providerId="AD" clId="Web-{C1B37146-34C9-4342-A3A5-23EE413E8368}" dt="2021-07-21T22:51:40.655" v="86"/>
          <ac:picMkLst>
            <pc:docMk/>
            <pc:sldMk cId="88095851" sldId="269"/>
            <ac:picMk id="4" creationId="{C2CC76A7-E356-4336-86CF-9F49349681BE}"/>
          </ac:picMkLst>
        </pc:picChg>
        <pc:picChg chg="add mod">
          <ac:chgData name="amirulhakimi312" userId="S::amirulhakimi312_yahoo.com#ext#@ohana042.onmicrosoft.com::7f8b6e73-edf0-4120-91c4-c7e9a2053ca9" providerId="AD" clId="Web-{C1B37146-34C9-4342-A3A5-23EE413E8368}" dt="2021-07-21T22:51:40.655" v="86"/>
          <ac:picMkLst>
            <pc:docMk/>
            <pc:sldMk cId="88095851" sldId="269"/>
            <ac:picMk id="5" creationId="{73748B2E-85B8-4543-BC46-7BDD5935B0C6}"/>
          </ac:picMkLst>
        </pc:picChg>
      </pc:sldChg>
      <pc:sldChg chg="addSp delSp modSp new mod setBg">
        <pc:chgData name="amirulhakimi312" userId="S::amirulhakimi312_yahoo.com#ext#@ohana042.onmicrosoft.com::7f8b6e73-edf0-4120-91c4-c7e9a2053ca9" providerId="AD" clId="Web-{C1B37146-34C9-4342-A3A5-23EE413E8368}" dt="2021-07-21T22:52:39.218" v="105"/>
        <pc:sldMkLst>
          <pc:docMk/>
          <pc:sldMk cId="4088811621" sldId="270"/>
        </pc:sldMkLst>
        <pc:spChg chg="mod">
          <ac:chgData name="amirulhakimi312" userId="S::amirulhakimi312_yahoo.com#ext#@ohana042.onmicrosoft.com::7f8b6e73-edf0-4120-91c4-c7e9a2053ca9" providerId="AD" clId="Web-{C1B37146-34C9-4342-A3A5-23EE413E8368}" dt="2021-07-21T22:52:39.218" v="105"/>
          <ac:spMkLst>
            <pc:docMk/>
            <pc:sldMk cId="4088811621" sldId="270"/>
            <ac:spMk id="2" creationId="{6F4D6CB3-A399-4A28-A45B-A88E9E544B87}"/>
          </ac:spMkLst>
        </pc:spChg>
        <pc:spChg chg="del">
          <ac:chgData name="amirulhakimi312" userId="S::amirulhakimi312_yahoo.com#ext#@ohana042.onmicrosoft.com::7f8b6e73-edf0-4120-91c4-c7e9a2053ca9" providerId="AD" clId="Web-{C1B37146-34C9-4342-A3A5-23EE413E8368}" dt="2021-07-21T22:52:09.671" v="100"/>
          <ac:spMkLst>
            <pc:docMk/>
            <pc:sldMk cId="4088811621" sldId="270"/>
            <ac:spMk id="3" creationId="{D3C801D4-7090-4EDC-BAA1-D9AAE23F29C3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2:39.218" v="105"/>
          <ac:spMkLst>
            <pc:docMk/>
            <pc:sldMk cId="4088811621" sldId="270"/>
            <ac:spMk id="10" creationId="{59E21219-5662-4C99-B7D6-BF78CC7BB24D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2:39.218" v="105"/>
          <ac:spMkLst>
            <pc:docMk/>
            <pc:sldMk cId="4088811621" sldId="270"/>
            <ac:spMk id="13" creationId="{A21E7785-3D2D-4FF8-9C82-42CE9DBD7BB9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2:39.218" v="105"/>
          <ac:spMkLst>
            <pc:docMk/>
            <pc:sldMk cId="4088811621" sldId="270"/>
            <ac:spMk id="15" creationId="{9911E146-5AE8-4892-B0B5-42052873B9E5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2:39.218" v="105"/>
          <ac:spMkLst>
            <pc:docMk/>
            <pc:sldMk cId="4088811621" sldId="270"/>
            <ac:spMk id="17" creationId="{978A552A-290C-474C-9CC8-401379CD133C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2:39.218" v="105"/>
          <ac:spMkLst>
            <pc:docMk/>
            <pc:sldMk cId="4088811621" sldId="270"/>
            <ac:spMk id="19" creationId="{57D8432A-7050-43CE-AC0E-48F00C7D5232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2:39.218" v="105"/>
          <ac:spMkLst>
            <pc:docMk/>
            <pc:sldMk cId="4088811621" sldId="270"/>
            <ac:spMk id="21" creationId="{55B5BA19-E267-49E0-A8F7-3435C91189DE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2:39.218" v="105"/>
          <ac:spMkLst>
            <pc:docMk/>
            <pc:sldMk cId="4088811621" sldId="270"/>
            <ac:spMk id="23" creationId="{D19504FF-266B-4F6E-BAA1-DF9730E90020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2:39.218" v="105"/>
          <ac:spMkLst>
            <pc:docMk/>
            <pc:sldMk cId="4088811621" sldId="270"/>
            <ac:spMk id="25" creationId="{6464F78D-891F-49EC-ADDE-5E581A66ACA9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2:39.218" v="105"/>
          <ac:spMkLst>
            <pc:docMk/>
            <pc:sldMk cId="4088811621" sldId="270"/>
            <ac:spMk id="27" creationId="{E125488F-35F4-46B0-BDF0-AFAA3610078B}"/>
          </ac:spMkLst>
        </pc:spChg>
        <pc:picChg chg="add mod ord">
          <ac:chgData name="amirulhakimi312" userId="S::amirulhakimi312_yahoo.com#ext#@ohana042.onmicrosoft.com::7f8b6e73-edf0-4120-91c4-c7e9a2053ca9" providerId="AD" clId="Web-{C1B37146-34C9-4342-A3A5-23EE413E8368}" dt="2021-07-21T22:52:39.218" v="105"/>
          <ac:picMkLst>
            <pc:docMk/>
            <pc:sldMk cId="4088811621" sldId="270"/>
            <ac:picMk id="4" creationId="{485ECDC7-9E68-472B-9E5A-84C2EAA282C3}"/>
          </ac:picMkLst>
        </pc:picChg>
        <pc:picChg chg="add mod ord">
          <ac:chgData name="amirulhakimi312" userId="S::amirulhakimi312_yahoo.com#ext#@ohana042.onmicrosoft.com::7f8b6e73-edf0-4120-91c4-c7e9a2053ca9" providerId="AD" clId="Web-{C1B37146-34C9-4342-A3A5-23EE413E8368}" dt="2021-07-21T22:52:39.218" v="105"/>
          <ac:picMkLst>
            <pc:docMk/>
            <pc:sldMk cId="4088811621" sldId="270"/>
            <ac:picMk id="5" creationId="{DB79C990-FF3C-4E24-955D-C7E01066A2C5}"/>
          </ac:picMkLst>
        </pc:picChg>
        <pc:picChg chg="add mod">
          <ac:chgData name="amirulhakimi312" userId="S::amirulhakimi312_yahoo.com#ext#@ohana042.onmicrosoft.com::7f8b6e73-edf0-4120-91c4-c7e9a2053ca9" providerId="AD" clId="Web-{C1B37146-34C9-4342-A3A5-23EE413E8368}" dt="2021-07-21T22:52:39.218" v="105"/>
          <ac:picMkLst>
            <pc:docMk/>
            <pc:sldMk cId="4088811621" sldId="270"/>
            <ac:picMk id="6" creationId="{670979E4-9F51-431C-981C-9AA2C0F91EAD}"/>
          </ac:picMkLst>
        </pc:picChg>
      </pc:sldChg>
      <pc:sldChg chg="addSp delSp modSp new mod setBg setClrOvrMap">
        <pc:chgData name="amirulhakimi312" userId="S::amirulhakimi312_yahoo.com#ext#@ohana042.onmicrosoft.com::7f8b6e73-edf0-4120-91c4-c7e9a2053ca9" providerId="AD" clId="Web-{C1B37146-34C9-4342-A3A5-23EE413E8368}" dt="2021-07-21T22:53:48.203" v="122"/>
        <pc:sldMkLst>
          <pc:docMk/>
          <pc:sldMk cId="3253807318" sldId="271"/>
        </pc:sldMkLst>
        <pc:spChg chg="mod">
          <ac:chgData name="amirulhakimi312" userId="S::amirulhakimi312_yahoo.com#ext#@ohana042.onmicrosoft.com::7f8b6e73-edf0-4120-91c4-c7e9a2053ca9" providerId="AD" clId="Web-{C1B37146-34C9-4342-A3A5-23EE413E8368}" dt="2021-07-21T22:53:48.203" v="122"/>
          <ac:spMkLst>
            <pc:docMk/>
            <pc:sldMk cId="3253807318" sldId="271"/>
            <ac:spMk id="2" creationId="{2833FA31-3B83-482D-8A7F-BDC15487F9BF}"/>
          </ac:spMkLst>
        </pc:spChg>
        <pc:spChg chg="del">
          <ac:chgData name="amirulhakimi312" userId="S::amirulhakimi312_yahoo.com#ext#@ohana042.onmicrosoft.com::7f8b6e73-edf0-4120-91c4-c7e9a2053ca9" providerId="AD" clId="Web-{C1B37146-34C9-4342-A3A5-23EE413E8368}" dt="2021-07-21T22:53:11.547" v="114"/>
          <ac:spMkLst>
            <pc:docMk/>
            <pc:sldMk cId="3253807318" sldId="271"/>
            <ac:spMk id="3" creationId="{081E20D1-8B63-4E80-821A-BAECE55D1D82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3:48.203" v="122"/>
          <ac:spMkLst>
            <pc:docMk/>
            <pc:sldMk cId="3253807318" sldId="271"/>
            <ac:spMk id="11" creationId="{C9E2E9C8-6E73-4AC8-9CCC-F696A7172A93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3:48.203" v="122"/>
          <ac:spMkLst>
            <pc:docMk/>
            <pc:sldMk cId="3253807318" sldId="271"/>
            <ac:spMk id="14" creationId="{D720F646-739D-4A3B-B34F-8D6A7F1A47C4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3:48.203" v="122"/>
          <ac:spMkLst>
            <pc:docMk/>
            <pc:sldMk cId="3253807318" sldId="271"/>
            <ac:spMk id="16" creationId="{F20288CE-4E37-4E61-8393-575E1612FD0A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3:48.203" v="122"/>
          <ac:spMkLst>
            <pc:docMk/>
            <pc:sldMk cId="3253807318" sldId="271"/>
            <ac:spMk id="18" creationId="{D8A70D4E-AACF-430E-9A2F-F198F9AD0811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3:48.203" v="122"/>
          <ac:spMkLst>
            <pc:docMk/>
            <pc:sldMk cId="3253807318" sldId="271"/>
            <ac:spMk id="20" creationId="{B143CCA9-0CBF-4088-BA0D-BDF2B1119ECC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3:48.203" v="122"/>
          <ac:spMkLst>
            <pc:docMk/>
            <pc:sldMk cId="3253807318" sldId="271"/>
            <ac:spMk id="22" creationId="{A7E6ED65-0D00-40BA-8BFD-04F5BE3CAD5A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3:48.203" v="122"/>
          <ac:spMkLst>
            <pc:docMk/>
            <pc:sldMk cId="3253807318" sldId="271"/>
            <ac:spMk id="24" creationId="{3CCDE2B2-E641-48EC-AE96-AA47E417AAFC}"/>
          </ac:spMkLst>
        </pc:spChg>
        <pc:picChg chg="add mod ord">
          <ac:chgData name="amirulhakimi312" userId="S::amirulhakimi312_yahoo.com#ext#@ohana042.onmicrosoft.com::7f8b6e73-edf0-4120-91c4-c7e9a2053ca9" providerId="AD" clId="Web-{C1B37146-34C9-4342-A3A5-23EE413E8368}" dt="2021-07-21T22:53:48.203" v="122"/>
          <ac:picMkLst>
            <pc:docMk/>
            <pc:sldMk cId="3253807318" sldId="271"/>
            <ac:picMk id="4" creationId="{367FDDA3-CA10-4273-A967-F228E706B157}"/>
          </ac:picMkLst>
        </pc:picChg>
        <pc:picChg chg="add mod ord">
          <ac:chgData name="amirulhakimi312" userId="S::amirulhakimi312_yahoo.com#ext#@ohana042.onmicrosoft.com::7f8b6e73-edf0-4120-91c4-c7e9a2053ca9" providerId="AD" clId="Web-{C1B37146-34C9-4342-A3A5-23EE413E8368}" dt="2021-07-21T22:53:48.203" v="122"/>
          <ac:picMkLst>
            <pc:docMk/>
            <pc:sldMk cId="3253807318" sldId="271"/>
            <ac:picMk id="5" creationId="{0BDAAE7A-DA80-43E4-A1D1-EA5E32BEAB24}"/>
          </ac:picMkLst>
        </pc:picChg>
        <pc:picChg chg="add mod">
          <ac:chgData name="amirulhakimi312" userId="S::amirulhakimi312_yahoo.com#ext#@ohana042.onmicrosoft.com::7f8b6e73-edf0-4120-91c4-c7e9a2053ca9" providerId="AD" clId="Web-{C1B37146-34C9-4342-A3A5-23EE413E8368}" dt="2021-07-21T22:53:48.203" v="122"/>
          <ac:picMkLst>
            <pc:docMk/>
            <pc:sldMk cId="3253807318" sldId="271"/>
            <ac:picMk id="6" creationId="{AF998043-1446-448C-B6B6-BBC79AF192A5}"/>
          </ac:picMkLst>
        </pc:picChg>
        <pc:picChg chg="add mod">
          <ac:chgData name="amirulhakimi312" userId="S::amirulhakimi312_yahoo.com#ext#@ohana042.onmicrosoft.com::7f8b6e73-edf0-4120-91c4-c7e9a2053ca9" providerId="AD" clId="Web-{C1B37146-34C9-4342-A3A5-23EE413E8368}" dt="2021-07-21T22:53:48.203" v="122"/>
          <ac:picMkLst>
            <pc:docMk/>
            <pc:sldMk cId="3253807318" sldId="271"/>
            <ac:picMk id="7" creationId="{62C69985-322E-4A20-94F9-F917D50B4996}"/>
          </ac:picMkLst>
        </pc:picChg>
      </pc:sldChg>
      <pc:sldChg chg="addSp delSp modSp new mod setBg">
        <pc:chgData name="amirulhakimi312" userId="S::amirulhakimi312_yahoo.com#ext#@ohana042.onmicrosoft.com::7f8b6e73-edf0-4120-91c4-c7e9a2053ca9" providerId="AD" clId="Web-{C1B37146-34C9-4342-A3A5-23EE413E8368}" dt="2021-07-21T22:54:52.440" v="140"/>
        <pc:sldMkLst>
          <pc:docMk/>
          <pc:sldMk cId="101656405" sldId="272"/>
        </pc:sldMkLst>
        <pc:spChg chg="mod">
          <ac:chgData name="amirulhakimi312" userId="S::amirulhakimi312_yahoo.com#ext#@ohana042.onmicrosoft.com::7f8b6e73-edf0-4120-91c4-c7e9a2053ca9" providerId="AD" clId="Web-{C1B37146-34C9-4342-A3A5-23EE413E8368}" dt="2021-07-21T22:54:52.440" v="140"/>
          <ac:spMkLst>
            <pc:docMk/>
            <pc:sldMk cId="101656405" sldId="272"/>
            <ac:spMk id="2" creationId="{39FDD36F-5DD9-4543-BB21-2FDFEFCA0508}"/>
          </ac:spMkLst>
        </pc:spChg>
        <pc:spChg chg="del">
          <ac:chgData name="amirulhakimi312" userId="S::amirulhakimi312_yahoo.com#ext#@ohana042.onmicrosoft.com::7f8b6e73-edf0-4120-91c4-c7e9a2053ca9" providerId="AD" clId="Web-{C1B37146-34C9-4342-A3A5-23EE413E8368}" dt="2021-07-21T22:54:31.393" v="133"/>
          <ac:spMkLst>
            <pc:docMk/>
            <pc:sldMk cId="101656405" sldId="272"/>
            <ac:spMk id="3" creationId="{C2849714-96D5-4F2A-A9F9-C2F0DDE1D248}"/>
          </ac:spMkLst>
        </pc:spChg>
        <pc:spChg chg="add del">
          <ac:chgData name="amirulhakimi312" userId="S::amirulhakimi312_yahoo.com#ext#@ohana042.onmicrosoft.com::7f8b6e73-edf0-4120-91c4-c7e9a2053ca9" providerId="AD" clId="Web-{C1B37146-34C9-4342-A3A5-23EE413E8368}" dt="2021-07-21T22:54:52.425" v="139"/>
          <ac:spMkLst>
            <pc:docMk/>
            <pc:sldMk cId="101656405" sldId="272"/>
            <ac:spMk id="7" creationId="{3952E577-47F7-4118-BE5E-697E5BAB0D83}"/>
          </ac:spMkLst>
        </pc:spChg>
        <pc:spChg chg="add del">
          <ac:chgData name="amirulhakimi312" userId="S::amirulhakimi312_yahoo.com#ext#@ohana042.onmicrosoft.com::7f8b6e73-edf0-4120-91c4-c7e9a2053ca9" providerId="AD" clId="Web-{C1B37146-34C9-4342-A3A5-23EE413E8368}" dt="2021-07-21T22:54:52.425" v="139"/>
          <ac:spMkLst>
            <pc:docMk/>
            <pc:sldMk cId="101656405" sldId="272"/>
            <ac:spMk id="9" creationId="{B009C975-CDB1-49C6-B4AA-54294B5A0D15}"/>
          </ac:spMkLst>
        </pc:spChg>
        <pc:spChg chg="add del">
          <ac:chgData name="amirulhakimi312" userId="S::amirulhakimi312_yahoo.com#ext#@ohana042.onmicrosoft.com::7f8b6e73-edf0-4120-91c4-c7e9a2053ca9" providerId="AD" clId="Web-{C1B37146-34C9-4342-A3A5-23EE413E8368}" dt="2021-07-21T22:54:46.925" v="137"/>
          <ac:spMkLst>
            <pc:docMk/>
            <pc:sldMk cId="101656405" sldId="272"/>
            <ac:spMk id="10" creationId="{4126825C-C353-4D81-8E07-98E05DBA13B9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4:52.440" v="140"/>
          <ac:spMkLst>
            <pc:docMk/>
            <pc:sldMk cId="101656405" sldId="272"/>
            <ac:spMk id="11" creationId="{0560EE91-C39D-4300-A1A6-C61D61EEE68A}"/>
          </ac:spMkLst>
        </pc:spChg>
        <pc:spChg chg="add del">
          <ac:chgData name="amirulhakimi312" userId="S::amirulhakimi312_yahoo.com#ext#@ohana042.onmicrosoft.com::7f8b6e73-edf0-4120-91c4-c7e9a2053ca9" providerId="AD" clId="Web-{C1B37146-34C9-4342-A3A5-23EE413E8368}" dt="2021-07-21T22:54:46.925" v="137"/>
          <ac:spMkLst>
            <pc:docMk/>
            <pc:sldMk cId="101656405" sldId="272"/>
            <ac:spMk id="12" creationId="{C0ADCA04-5B25-4F5E-9F91-4EE56EC95B8A}"/>
          </ac:spMkLst>
        </pc:spChg>
        <pc:spChg chg="add">
          <ac:chgData name="amirulhakimi312" userId="S::amirulhakimi312_yahoo.com#ext#@ohana042.onmicrosoft.com::7f8b6e73-edf0-4120-91c4-c7e9a2053ca9" providerId="AD" clId="Web-{C1B37146-34C9-4342-A3A5-23EE413E8368}" dt="2021-07-21T22:54:52.440" v="140"/>
          <ac:spMkLst>
            <pc:docMk/>
            <pc:sldMk cId="101656405" sldId="272"/>
            <ac:spMk id="13" creationId="{D718B738-BB32-4BBB-9072-B2FD373078B6}"/>
          </ac:spMkLst>
        </pc:spChg>
        <pc:spChg chg="add del">
          <ac:chgData name="amirulhakimi312" userId="S::amirulhakimi312_yahoo.com#ext#@ohana042.onmicrosoft.com::7f8b6e73-edf0-4120-91c4-c7e9a2053ca9" providerId="AD" clId="Web-{C1B37146-34C9-4342-A3A5-23EE413E8368}" dt="2021-07-21T22:54:46.925" v="137"/>
          <ac:spMkLst>
            <pc:docMk/>
            <pc:sldMk cId="101656405" sldId="272"/>
            <ac:spMk id="14" creationId="{5DB20E88-3AE1-4383-86CB-932E77207103}"/>
          </ac:spMkLst>
        </pc:spChg>
        <pc:spChg chg="add del">
          <ac:chgData name="amirulhakimi312" userId="S::amirulhakimi312_yahoo.com#ext#@ohana042.onmicrosoft.com::7f8b6e73-edf0-4120-91c4-c7e9a2053ca9" providerId="AD" clId="Web-{C1B37146-34C9-4342-A3A5-23EE413E8368}" dt="2021-07-21T22:54:46.925" v="137"/>
          <ac:spMkLst>
            <pc:docMk/>
            <pc:sldMk cId="101656405" sldId="272"/>
            <ac:spMk id="16" creationId="{D44FA37E-2ADD-4392-ABF7-BEC52F5660A0}"/>
          </ac:spMkLst>
        </pc:spChg>
        <pc:spChg chg="add del">
          <ac:chgData name="amirulhakimi312" userId="S::amirulhakimi312_yahoo.com#ext#@ohana042.onmicrosoft.com::7f8b6e73-edf0-4120-91c4-c7e9a2053ca9" providerId="AD" clId="Web-{C1B37146-34C9-4342-A3A5-23EE413E8368}" dt="2021-07-21T22:54:46.925" v="137"/>
          <ac:spMkLst>
            <pc:docMk/>
            <pc:sldMk cId="101656405" sldId="272"/>
            <ac:spMk id="18" creationId="{F0974081-0592-42E6-BCBF-8FE2F880AB95}"/>
          </ac:spMkLst>
        </pc:spChg>
        <pc:grpChg chg="add del">
          <ac:chgData name="amirulhakimi312" userId="S::amirulhakimi312_yahoo.com#ext#@ohana042.onmicrosoft.com::7f8b6e73-edf0-4120-91c4-c7e9a2053ca9" providerId="AD" clId="Web-{C1B37146-34C9-4342-A3A5-23EE413E8368}" dt="2021-07-21T22:54:52.425" v="139"/>
          <ac:grpSpMkLst>
            <pc:docMk/>
            <pc:sldMk cId="101656405" sldId="272"/>
            <ac:grpSpMk id="8" creationId="{8EF88F0D-A5AB-4F16-9006-767488EF717C}"/>
          </ac:grpSpMkLst>
        </pc:grpChg>
        <pc:grpChg chg="add del">
          <ac:chgData name="amirulhakimi312" userId="S::amirulhakimi312_yahoo.com#ext#@ohana042.onmicrosoft.com::7f8b6e73-edf0-4120-91c4-c7e9a2053ca9" providerId="AD" clId="Web-{C1B37146-34C9-4342-A3A5-23EE413E8368}" dt="2021-07-21T22:54:46.925" v="137"/>
          <ac:grpSpMkLst>
            <pc:docMk/>
            <pc:sldMk cId="101656405" sldId="272"/>
            <ac:grpSpMk id="20" creationId="{E7C3AED2-A549-41A6-8218-EBDA051E903F}"/>
          </ac:grpSpMkLst>
        </pc:grpChg>
        <pc:picChg chg="add mod ord">
          <ac:chgData name="amirulhakimi312" userId="S::amirulhakimi312_yahoo.com#ext#@ohana042.onmicrosoft.com::7f8b6e73-edf0-4120-91c4-c7e9a2053ca9" providerId="AD" clId="Web-{C1B37146-34C9-4342-A3A5-23EE413E8368}" dt="2021-07-21T22:54:52.440" v="140"/>
          <ac:picMkLst>
            <pc:docMk/>
            <pc:sldMk cId="101656405" sldId="272"/>
            <ac:picMk id="4" creationId="{2D57A553-8B7C-4F9C-9438-81174EE51EE1}"/>
          </ac:picMkLst>
        </pc:picChg>
        <pc:picChg chg="add mod">
          <ac:chgData name="amirulhakimi312" userId="S::amirulhakimi312_yahoo.com#ext#@ohana042.onmicrosoft.com::7f8b6e73-edf0-4120-91c4-c7e9a2053ca9" providerId="AD" clId="Web-{C1B37146-34C9-4342-A3A5-23EE413E8368}" dt="2021-07-21T22:54:52.440" v="140"/>
          <ac:picMkLst>
            <pc:docMk/>
            <pc:sldMk cId="101656405" sldId="272"/>
            <ac:picMk id="5" creationId="{BB789B93-6C13-49A5-876D-F8A275C69741}"/>
          </ac:picMkLst>
        </pc:picChg>
      </pc:sldChg>
    </pc:docChg>
  </pc:docChgLst>
  <pc:docChgLst>
    <pc:chgData name="iqbal271199" userId="S::iqbal271199_gmail.com#ext#@ohana042.onmicrosoft.com::ff1f0750-a359-4b14-8c61-6b0e7f3ffc88" providerId="AD" clId="Web-{F1D449E2-8686-4174-A1E9-A48594D76388}"/>
    <pc:docChg chg="addSld delSld modSld sldOrd">
      <pc:chgData name="iqbal271199" userId="S::iqbal271199_gmail.com#ext#@ohana042.onmicrosoft.com::ff1f0750-a359-4b14-8c61-6b0e7f3ffc88" providerId="AD" clId="Web-{F1D449E2-8686-4174-A1E9-A48594D76388}" dt="2021-07-22T13:26:14.616" v="707"/>
      <pc:docMkLst>
        <pc:docMk/>
      </pc:docMkLst>
      <pc:sldChg chg="addSp delSp modSp mod setBg">
        <pc:chgData name="iqbal271199" userId="S::iqbal271199_gmail.com#ext#@ohana042.onmicrosoft.com::ff1f0750-a359-4b14-8c61-6b0e7f3ffc88" providerId="AD" clId="Web-{F1D449E2-8686-4174-A1E9-A48594D76388}" dt="2021-07-22T13:09:25.065" v="563" actId="14100"/>
        <pc:sldMkLst>
          <pc:docMk/>
          <pc:sldMk cId="226088933" sldId="262"/>
        </pc:sldMkLst>
        <pc:spChg chg="mod">
          <ac:chgData name="iqbal271199" userId="S::iqbal271199_gmail.com#ext#@ohana042.onmicrosoft.com::ff1f0750-a359-4b14-8c61-6b0e7f3ffc88" providerId="AD" clId="Web-{F1D449E2-8686-4174-A1E9-A48594D76388}" dt="2021-07-22T12:47:32.432" v="131" actId="20577"/>
          <ac:spMkLst>
            <pc:docMk/>
            <pc:sldMk cId="226088933" sldId="262"/>
            <ac:spMk id="2" creationId="{9294860D-4410-440C-A323-C4E502070D6A}"/>
          </ac:spMkLst>
        </pc:spChg>
        <pc:spChg chg="mod ord">
          <ac:chgData name="iqbal271199" userId="S::iqbal271199_gmail.com#ext#@ohana042.onmicrosoft.com::ff1f0750-a359-4b14-8c61-6b0e7f3ffc88" providerId="AD" clId="Web-{F1D449E2-8686-4174-A1E9-A48594D76388}" dt="2021-07-22T12:46:55.104" v="83" actId="1076"/>
          <ac:spMkLst>
            <pc:docMk/>
            <pc:sldMk cId="226088933" sldId="262"/>
            <ac:spMk id="3" creationId="{F1FC4D3E-2E1E-4107-AC85-940F7F280E33}"/>
          </ac:spMkLst>
        </pc:spChg>
        <pc:spChg chg="add mod">
          <ac:chgData name="iqbal271199" userId="S::iqbal271199_gmail.com#ext#@ohana042.onmicrosoft.com::ff1f0750-a359-4b14-8c61-6b0e7f3ffc88" providerId="AD" clId="Web-{F1D449E2-8686-4174-A1E9-A48594D76388}" dt="2021-07-22T12:46:54.760" v="82"/>
          <ac:spMkLst>
            <pc:docMk/>
            <pc:sldMk cId="226088933" sldId="262"/>
            <ac:spMk id="4" creationId="{D0AB5169-6398-4587-8EFE-DB852B2D57D5}"/>
          </ac:spMkLst>
        </pc:spChg>
        <pc:spChg chg="add del">
          <ac:chgData name="iqbal271199" userId="S::iqbal271199_gmail.com#ext#@ohana042.onmicrosoft.com::ff1f0750-a359-4b14-8c61-6b0e7f3ffc88" providerId="AD" clId="Web-{F1D449E2-8686-4174-A1E9-A48594D76388}" dt="2021-07-22T12:46:54.760" v="82"/>
          <ac:spMkLst>
            <pc:docMk/>
            <pc:sldMk cId="226088933" sldId="262"/>
            <ac:spMk id="8" creationId="{3AB084A1-F3A2-4BF8-BB6A-E677B5BD7738}"/>
          </ac:spMkLst>
        </pc:spChg>
        <pc:spChg chg="add del">
          <ac:chgData name="iqbal271199" userId="S::iqbal271199_gmail.com#ext#@ohana042.onmicrosoft.com::ff1f0750-a359-4b14-8c61-6b0e7f3ffc88" providerId="AD" clId="Web-{F1D449E2-8686-4174-A1E9-A48594D76388}" dt="2021-07-22T12:46:54.760" v="82"/>
          <ac:spMkLst>
            <pc:docMk/>
            <pc:sldMk cId="226088933" sldId="262"/>
            <ac:spMk id="10" creationId="{1E0965C0-22E8-4A47-9A17-4E6078D00D8B}"/>
          </ac:spMkLst>
        </pc:spChg>
        <pc:spChg chg="add del">
          <ac:chgData name="iqbal271199" userId="S::iqbal271199_gmail.com#ext#@ohana042.onmicrosoft.com::ff1f0750-a359-4b14-8c61-6b0e7f3ffc88" providerId="AD" clId="Web-{F1D449E2-8686-4174-A1E9-A48594D76388}" dt="2021-07-22T12:46:49.010" v="80"/>
          <ac:spMkLst>
            <pc:docMk/>
            <pc:sldMk cId="226088933" sldId="262"/>
            <ac:spMk id="11" creationId="{0C1F6B00-30FF-455F-8A86-682BDAB0E904}"/>
          </ac:spMkLst>
        </pc:spChg>
        <pc:spChg chg="add del">
          <ac:chgData name="iqbal271199" userId="S::iqbal271199_gmail.com#ext#@ohana042.onmicrosoft.com::ff1f0750-a359-4b14-8c61-6b0e7f3ffc88" providerId="AD" clId="Web-{F1D449E2-8686-4174-A1E9-A48594D76388}" dt="2021-07-22T12:46:54.760" v="82"/>
          <ac:spMkLst>
            <pc:docMk/>
            <pc:sldMk cId="226088933" sldId="262"/>
            <ac:spMk id="12" creationId="{03D63C01-EC27-44CF-85D4-0C65696F1DF3}"/>
          </ac:spMkLst>
        </pc:spChg>
        <pc:spChg chg="add del">
          <ac:chgData name="iqbal271199" userId="S::iqbal271199_gmail.com#ext#@ohana042.onmicrosoft.com::ff1f0750-a359-4b14-8c61-6b0e7f3ffc88" providerId="AD" clId="Web-{F1D449E2-8686-4174-A1E9-A48594D76388}" dt="2021-07-22T12:46:49.010" v="80"/>
          <ac:spMkLst>
            <pc:docMk/>
            <pc:sldMk cId="226088933" sldId="262"/>
            <ac:spMk id="13" creationId="{2561E8E6-AA1F-4231-B807-0A5C932E64BC}"/>
          </ac:spMkLst>
        </pc:spChg>
        <pc:spChg chg="add del">
          <ac:chgData name="iqbal271199" userId="S::iqbal271199_gmail.com#ext#@ohana042.onmicrosoft.com::ff1f0750-a359-4b14-8c61-6b0e7f3ffc88" providerId="AD" clId="Web-{F1D449E2-8686-4174-A1E9-A48594D76388}" dt="2021-07-22T12:46:54.760" v="82"/>
          <ac:spMkLst>
            <pc:docMk/>
            <pc:sldMk cId="226088933" sldId="262"/>
            <ac:spMk id="14" creationId="{7B57BCC7-232D-4B6C-920B-D0696A3C8BFB}"/>
          </ac:spMkLst>
        </pc:spChg>
        <pc:spChg chg="add del">
          <ac:chgData name="iqbal271199" userId="S::iqbal271199_gmail.com#ext#@ohana042.onmicrosoft.com::ff1f0750-a359-4b14-8c61-6b0e7f3ffc88" providerId="AD" clId="Web-{F1D449E2-8686-4174-A1E9-A48594D76388}" dt="2021-07-22T12:46:49.010" v="80"/>
          <ac:spMkLst>
            <pc:docMk/>
            <pc:sldMk cId="226088933" sldId="262"/>
            <ac:spMk id="15" creationId="{42AAD8A7-0F68-4CE2-8E37-98629D1C4132}"/>
          </ac:spMkLst>
        </pc:spChg>
        <pc:spChg chg="add del">
          <ac:chgData name="iqbal271199" userId="S::iqbal271199_gmail.com#ext#@ohana042.onmicrosoft.com::ff1f0750-a359-4b14-8c61-6b0e7f3ffc88" providerId="AD" clId="Web-{F1D449E2-8686-4174-A1E9-A48594D76388}" dt="2021-07-22T12:46:49.010" v="80"/>
          <ac:spMkLst>
            <pc:docMk/>
            <pc:sldMk cId="226088933" sldId="262"/>
            <ac:spMk id="17" creationId="{2DFDF5BA-2109-45EC-AA28-9585297F9A92}"/>
          </ac:spMkLst>
        </pc:spChg>
        <pc:spChg chg="add del">
          <ac:chgData name="iqbal271199" userId="S::iqbal271199_gmail.com#ext#@ohana042.onmicrosoft.com::ff1f0750-a359-4b14-8c61-6b0e7f3ffc88" providerId="AD" clId="Web-{F1D449E2-8686-4174-A1E9-A48594D76388}" dt="2021-07-22T12:46:54.760" v="82"/>
          <ac:spMkLst>
            <pc:docMk/>
            <pc:sldMk cId="226088933" sldId="262"/>
            <ac:spMk id="19" creationId="{78E8CD9E-3CE2-487B-AA8E-6E386CD195E7}"/>
          </ac:spMkLst>
        </pc:spChg>
        <pc:spChg chg="add del">
          <ac:chgData name="iqbal271199" userId="S::iqbal271199_gmail.com#ext#@ohana042.onmicrosoft.com::ff1f0750-a359-4b14-8c61-6b0e7f3ffc88" providerId="AD" clId="Web-{F1D449E2-8686-4174-A1E9-A48594D76388}" dt="2021-07-22T12:46:54.760" v="82"/>
          <ac:spMkLst>
            <pc:docMk/>
            <pc:sldMk cId="226088933" sldId="262"/>
            <ac:spMk id="21" creationId="{E8F42A1F-0F67-4856-AEB3-D2AC390D23B4}"/>
          </ac:spMkLst>
        </pc:spChg>
        <pc:spChg chg="add del">
          <ac:chgData name="iqbal271199" userId="S::iqbal271199_gmail.com#ext#@ohana042.onmicrosoft.com::ff1f0750-a359-4b14-8c61-6b0e7f3ffc88" providerId="AD" clId="Web-{F1D449E2-8686-4174-A1E9-A48594D76388}" dt="2021-07-22T12:46:54.760" v="82"/>
          <ac:spMkLst>
            <pc:docMk/>
            <pc:sldMk cId="226088933" sldId="262"/>
            <ac:spMk id="23" creationId="{E18DC9CC-CE0B-48A6-8164-0D10E9E6CE7E}"/>
          </ac:spMkLst>
        </pc:spChg>
        <pc:picChg chg="mod modCrop">
          <ac:chgData name="iqbal271199" userId="S::iqbal271199_gmail.com#ext#@ohana042.onmicrosoft.com::ff1f0750-a359-4b14-8c61-6b0e7f3ffc88" providerId="AD" clId="Web-{F1D449E2-8686-4174-A1E9-A48594D76388}" dt="2021-07-22T13:09:25.065" v="563" actId="14100"/>
          <ac:picMkLst>
            <pc:docMk/>
            <pc:sldMk cId="226088933" sldId="262"/>
            <ac:picMk id="5" creationId="{EA504791-AC88-4548-AD4B-A03C7D5D967D}"/>
          </ac:picMkLst>
        </pc:picChg>
        <pc:picChg chg="add mod modCrop">
          <ac:chgData name="iqbal271199" userId="S::iqbal271199_gmail.com#ext#@ohana042.onmicrosoft.com::ff1f0750-a359-4b14-8c61-6b0e7f3ffc88" providerId="AD" clId="Web-{F1D449E2-8686-4174-A1E9-A48594D76388}" dt="2021-07-22T13:09:24.269" v="562" actId="1076"/>
          <ac:picMkLst>
            <pc:docMk/>
            <pc:sldMk cId="226088933" sldId="262"/>
            <ac:picMk id="6" creationId="{8C577CAD-AA1A-4F4A-A9CB-9CD7ADF3020D}"/>
          </ac:picMkLst>
        </pc:picChg>
      </pc:sldChg>
      <pc:sldChg chg="addSp delSp modSp">
        <pc:chgData name="iqbal271199" userId="S::iqbal271199_gmail.com#ext#@ohana042.onmicrosoft.com::ff1f0750-a359-4b14-8c61-6b0e7f3ffc88" providerId="AD" clId="Web-{F1D449E2-8686-4174-A1E9-A48594D76388}" dt="2021-07-22T13:10:29.800" v="587" actId="1076"/>
        <pc:sldMkLst>
          <pc:docMk/>
          <pc:sldMk cId="2126003646" sldId="278"/>
        </pc:sldMkLst>
        <pc:spChg chg="mod">
          <ac:chgData name="iqbal271199" userId="S::iqbal271199_gmail.com#ext#@ohana042.onmicrosoft.com::ff1f0750-a359-4b14-8c61-6b0e7f3ffc88" providerId="AD" clId="Web-{F1D449E2-8686-4174-A1E9-A48594D76388}" dt="2021-07-22T13:08:08.018" v="511" actId="20577"/>
          <ac:spMkLst>
            <pc:docMk/>
            <pc:sldMk cId="2126003646" sldId="278"/>
            <ac:spMk id="2" creationId="{979A7BBF-F85C-4AD8-808B-F73C84D2B118}"/>
          </ac:spMkLst>
        </pc:spChg>
        <pc:spChg chg="del">
          <ac:chgData name="iqbal271199" userId="S::iqbal271199_gmail.com#ext#@ohana042.onmicrosoft.com::ff1f0750-a359-4b14-8c61-6b0e7f3ffc88" providerId="AD" clId="Web-{F1D449E2-8686-4174-A1E9-A48594D76388}" dt="2021-07-22T12:57:03.498" v="214"/>
          <ac:spMkLst>
            <pc:docMk/>
            <pc:sldMk cId="2126003646" sldId="278"/>
            <ac:spMk id="3" creationId="{516E5916-7DEC-42F3-A67C-FC0BF0890E51}"/>
          </ac:spMkLst>
        </pc:spChg>
        <pc:spChg chg="add del mod">
          <ac:chgData name="iqbal271199" userId="S::iqbal271199_gmail.com#ext#@ohana042.onmicrosoft.com::ff1f0750-a359-4b14-8c61-6b0e7f3ffc88" providerId="AD" clId="Web-{F1D449E2-8686-4174-A1E9-A48594D76388}" dt="2021-07-22T12:58:10.202" v="227"/>
          <ac:spMkLst>
            <pc:docMk/>
            <pc:sldMk cId="2126003646" sldId="278"/>
            <ac:spMk id="6" creationId="{1AC167EC-750D-4A2D-80A7-25186E2B486E}"/>
          </ac:spMkLst>
        </pc:spChg>
        <pc:spChg chg="add del mod">
          <ac:chgData name="iqbal271199" userId="S::iqbal271199_gmail.com#ext#@ohana042.onmicrosoft.com::ff1f0750-a359-4b14-8c61-6b0e7f3ffc88" providerId="AD" clId="Web-{F1D449E2-8686-4174-A1E9-A48594D76388}" dt="2021-07-22T12:59:38.796" v="232"/>
          <ac:spMkLst>
            <pc:docMk/>
            <pc:sldMk cId="2126003646" sldId="278"/>
            <ac:spMk id="9" creationId="{DC5CB0F5-7DD9-4DA3-9C57-4BCDF80AFA88}"/>
          </ac:spMkLst>
        </pc:spChg>
        <pc:spChg chg="add del mod">
          <ac:chgData name="iqbal271199" userId="S::iqbal271199_gmail.com#ext#@ohana042.onmicrosoft.com::ff1f0750-a359-4b14-8c61-6b0e7f3ffc88" providerId="AD" clId="Web-{F1D449E2-8686-4174-A1E9-A48594D76388}" dt="2021-07-22T13:01:28.797" v="254"/>
          <ac:spMkLst>
            <pc:docMk/>
            <pc:sldMk cId="2126003646" sldId="278"/>
            <ac:spMk id="11" creationId="{7C234C6E-1CD1-4368-ADE2-AAE351DC88E2}"/>
          </ac:spMkLst>
        </pc:spChg>
        <pc:spChg chg="add del mod">
          <ac:chgData name="iqbal271199" userId="S::iqbal271199_gmail.com#ext#@ohana042.onmicrosoft.com::ff1f0750-a359-4b14-8c61-6b0e7f3ffc88" providerId="AD" clId="Web-{F1D449E2-8686-4174-A1E9-A48594D76388}" dt="2021-07-22T13:01:43.344" v="256"/>
          <ac:spMkLst>
            <pc:docMk/>
            <pc:sldMk cId="2126003646" sldId="278"/>
            <ac:spMk id="13" creationId="{A2E88CEC-EE3D-4FD0-BFF9-E8F2B44E0A1C}"/>
          </ac:spMkLst>
        </pc:spChg>
        <pc:spChg chg="add mod">
          <ac:chgData name="iqbal271199" userId="S::iqbal271199_gmail.com#ext#@ohana042.onmicrosoft.com::ff1f0750-a359-4b14-8c61-6b0e7f3ffc88" providerId="AD" clId="Web-{F1D449E2-8686-4174-A1E9-A48594D76388}" dt="2021-07-22T13:06:08.830" v="435" actId="14100"/>
          <ac:spMkLst>
            <pc:docMk/>
            <pc:sldMk cId="2126003646" sldId="278"/>
            <ac:spMk id="16" creationId="{3A4675C0-3E9B-490E-B58E-21EED116FE4B}"/>
          </ac:spMkLst>
        </pc:spChg>
        <pc:spChg chg="add mod">
          <ac:chgData name="iqbal271199" userId="S::iqbal271199_gmail.com#ext#@ohana042.onmicrosoft.com::ff1f0750-a359-4b14-8c61-6b0e7f3ffc88" providerId="AD" clId="Web-{F1D449E2-8686-4174-A1E9-A48594D76388}" dt="2021-07-22T13:10:29.800" v="587" actId="1076"/>
          <ac:spMkLst>
            <pc:docMk/>
            <pc:sldMk cId="2126003646" sldId="278"/>
            <ac:spMk id="17" creationId="{196A0B34-CF06-4952-8C12-67B7725CF65E}"/>
          </ac:spMkLst>
        </pc:spChg>
        <pc:picChg chg="add del mod ord">
          <ac:chgData name="iqbal271199" userId="S::iqbal271199_gmail.com#ext#@ohana042.onmicrosoft.com::ff1f0750-a359-4b14-8c61-6b0e7f3ffc88" providerId="AD" clId="Web-{F1D449E2-8686-4174-A1E9-A48594D76388}" dt="2021-07-22T12:57:58.811" v="226"/>
          <ac:picMkLst>
            <pc:docMk/>
            <pc:sldMk cId="2126003646" sldId="278"/>
            <ac:picMk id="4" creationId="{12B6FF8C-7531-4E04-AFBC-5FE1FE33BA2C}"/>
          </ac:picMkLst>
        </pc:picChg>
        <pc:picChg chg="add del mod ord">
          <ac:chgData name="iqbal271199" userId="S::iqbal271199_gmail.com#ext#@ohana042.onmicrosoft.com::ff1f0750-a359-4b14-8c61-6b0e7f3ffc88" providerId="AD" clId="Web-{F1D449E2-8686-4174-A1E9-A48594D76388}" dt="2021-07-22T12:58:18.452" v="231"/>
          <ac:picMkLst>
            <pc:docMk/>
            <pc:sldMk cId="2126003646" sldId="278"/>
            <ac:picMk id="7" creationId="{ABC9D3CF-1BA8-420E-B25B-5AF003C5D479}"/>
          </ac:picMkLst>
        </pc:picChg>
        <pc:picChg chg="add del mod ord modCrop">
          <ac:chgData name="iqbal271199" userId="S::iqbal271199_gmail.com#ext#@ohana042.onmicrosoft.com::ff1f0750-a359-4b14-8c61-6b0e7f3ffc88" providerId="AD" clId="Web-{F1D449E2-8686-4174-A1E9-A48594D76388}" dt="2021-07-22T13:01:30.313" v="255"/>
          <ac:picMkLst>
            <pc:docMk/>
            <pc:sldMk cId="2126003646" sldId="278"/>
            <ac:picMk id="10" creationId="{1847EF73-1555-45FA-A8C6-35E8EA54D040}"/>
          </ac:picMkLst>
        </pc:picChg>
        <pc:picChg chg="add mod ord modCrop">
          <ac:chgData name="iqbal271199" userId="S::iqbal271199_gmail.com#ext#@ohana042.onmicrosoft.com::ff1f0750-a359-4b14-8c61-6b0e7f3ffc88" providerId="AD" clId="Web-{F1D449E2-8686-4174-A1E9-A48594D76388}" dt="2021-07-22T13:06:24.580" v="442" actId="1076"/>
          <ac:picMkLst>
            <pc:docMk/>
            <pc:sldMk cId="2126003646" sldId="278"/>
            <ac:picMk id="14" creationId="{9954D4F5-184C-47CE-AE04-24A442C880A9}"/>
          </ac:picMkLst>
        </pc:picChg>
        <pc:picChg chg="add mod modCrop">
          <ac:chgData name="iqbal271199" userId="S::iqbal271199_gmail.com#ext#@ohana042.onmicrosoft.com::ff1f0750-a359-4b14-8c61-6b0e7f3ffc88" providerId="AD" clId="Web-{F1D449E2-8686-4174-A1E9-A48594D76388}" dt="2021-07-22T13:06:25.955" v="443" actId="1076"/>
          <ac:picMkLst>
            <pc:docMk/>
            <pc:sldMk cId="2126003646" sldId="278"/>
            <ac:picMk id="15" creationId="{9EA4F69A-E687-4507-BB5E-0932A189F7C3}"/>
          </ac:picMkLst>
        </pc:picChg>
      </pc:sldChg>
      <pc:sldChg chg="addSp delSp modSp addAnim">
        <pc:chgData name="iqbal271199" userId="S::iqbal271199_gmail.com#ext#@ohana042.onmicrosoft.com::ff1f0750-a359-4b14-8c61-6b0e7f3ffc88" providerId="AD" clId="Web-{F1D449E2-8686-4174-A1E9-A48594D76388}" dt="2021-07-22T13:26:04.054" v="705" actId="20577"/>
        <pc:sldMkLst>
          <pc:docMk/>
          <pc:sldMk cId="2720527529" sldId="279"/>
        </pc:sldMkLst>
        <pc:spChg chg="mod">
          <ac:chgData name="iqbal271199" userId="S::iqbal271199_gmail.com#ext#@ohana042.onmicrosoft.com::ff1f0750-a359-4b14-8c61-6b0e7f3ffc88" providerId="AD" clId="Web-{F1D449E2-8686-4174-A1E9-A48594D76388}" dt="2021-07-22T13:26:04.054" v="705" actId="20577"/>
          <ac:spMkLst>
            <pc:docMk/>
            <pc:sldMk cId="2720527529" sldId="279"/>
            <ac:spMk id="2" creationId="{A9E906FA-6193-4748-B7BB-ADE2C2F3513D}"/>
          </ac:spMkLst>
        </pc:spChg>
        <pc:spChg chg="del">
          <ac:chgData name="iqbal271199" userId="S::iqbal271199_gmail.com#ext#@ohana042.onmicrosoft.com::ff1f0750-a359-4b14-8c61-6b0e7f3ffc88" providerId="AD" clId="Web-{F1D449E2-8686-4174-A1E9-A48594D76388}" dt="2021-07-22T13:25:50.710" v="701"/>
          <ac:spMkLst>
            <pc:docMk/>
            <pc:sldMk cId="2720527529" sldId="279"/>
            <ac:spMk id="8" creationId="{F7660A3D-94D7-4E5D-AE77-F2DEE49DF4EE}"/>
          </ac:spMkLst>
        </pc:spChg>
        <pc:spChg chg="del">
          <ac:chgData name="iqbal271199" userId="S::iqbal271199_gmail.com#ext#@ohana042.onmicrosoft.com::ff1f0750-a359-4b14-8c61-6b0e7f3ffc88" providerId="AD" clId="Web-{F1D449E2-8686-4174-A1E9-A48594D76388}" dt="2021-07-22T13:25:50.710" v="701"/>
          <ac:spMkLst>
            <pc:docMk/>
            <pc:sldMk cId="2720527529" sldId="279"/>
            <ac:spMk id="10" creationId="{A44EB985-DC5C-4DAC-9D62-8DC7D0F25A8F}"/>
          </ac:spMkLst>
        </pc:spChg>
        <pc:spChg chg="del">
          <ac:chgData name="iqbal271199" userId="S::iqbal271199_gmail.com#ext#@ohana042.onmicrosoft.com::ff1f0750-a359-4b14-8c61-6b0e7f3ffc88" providerId="AD" clId="Web-{F1D449E2-8686-4174-A1E9-A48594D76388}" dt="2021-07-22T13:25:50.710" v="701"/>
          <ac:spMkLst>
            <pc:docMk/>
            <pc:sldMk cId="2720527529" sldId="279"/>
            <ac:spMk id="12" creationId="{3FCB64ED-B050-4F57-8188-F233260082B0}"/>
          </ac:spMkLst>
        </pc:spChg>
        <pc:spChg chg="del">
          <ac:chgData name="iqbal271199" userId="S::iqbal271199_gmail.com#ext#@ohana042.onmicrosoft.com::ff1f0750-a359-4b14-8c61-6b0e7f3ffc88" providerId="AD" clId="Web-{F1D449E2-8686-4174-A1E9-A48594D76388}" dt="2021-07-22T13:25:50.710" v="701"/>
          <ac:spMkLst>
            <pc:docMk/>
            <pc:sldMk cId="2720527529" sldId="279"/>
            <ac:spMk id="14" creationId="{2BF5D0F4-EA4E-47A5-87BE-9ABB1AF66DCF}"/>
          </ac:spMkLst>
        </pc:spChg>
        <pc:spChg chg="del">
          <ac:chgData name="iqbal271199" userId="S::iqbal271199_gmail.com#ext#@ohana042.onmicrosoft.com::ff1f0750-a359-4b14-8c61-6b0e7f3ffc88" providerId="AD" clId="Web-{F1D449E2-8686-4174-A1E9-A48594D76388}" dt="2021-07-22T13:25:50.710" v="701"/>
          <ac:spMkLst>
            <pc:docMk/>
            <pc:sldMk cId="2720527529" sldId="279"/>
            <ac:spMk id="16" creationId="{34BFB7C5-23B6-4047-BF5E-F9EEBB437CD0}"/>
          </ac:spMkLst>
        </pc:spChg>
        <pc:spChg chg="del">
          <ac:chgData name="iqbal271199" userId="S::iqbal271199_gmail.com#ext#@ohana042.onmicrosoft.com::ff1f0750-a359-4b14-8c61-6b0e7f3ffc88" providerId="AD" clId="Web-{F1D449E2-8686-4174-A1E9-A48594D76388}" dt="2021-07-22T13:25:50.710" v="701"/>
          <ac:spMkLst>
            <pc:docMk/>
            <pc:sldMk cId="2720527529" sldId="279"/>
            <ac:spMk id="18" creationId="{FBC3CD9F-A361-4496-A6E0-24338B2A6901}"/>
          </ac:spMkLst>
        </pc:spChg>
        <pc:spChg chg="del">
          <ac:chgData name="iqbal271199" userId="S::iqbal271199_gmail.com#ext#@ohana042.onmicrosoft.com::ff1f0750-a359-4b14-8c61-6b0e7f3ffc88" providerId="AD" clId="Web-{F1D449E2-8686-4174-A1E9-A48594D76388}" dt="2021-07-22T13:25:50.710" v="701"/>
          <ac:spMkLst>
            <pc:docMk/>
            <pc:sldMk cId="2720527529" sldId="279"/>
            <ac:spMk id="20" creationId="{D37DA931-62D6-4B32-9103-84C0960AEA6D}"/>
          </ac:spMkLst>
        </pc:spChg>
        <pc:spChg chg="del">
          <ac:chgData name="iqbal271199" userId="S::iqbal271199_gmail.com#ext#@ohana042.onmicrosoft.com::ff1f0750-a359-4b14-8c61-6b0e7f3ffc88" providerId="AD" clId="Web-{F1D449E2-8686-4174-A1E9-A48594D76388}" dt="2021-07-22T13:25:50.710" v="701"/>
          <ac:spMkLst>
            <pc:docMk/>
            <pc:sldMk cId="2720527529" sldId="279"/>
            <ac:spMk id="22" creationId="{4695E140-9B6E-43E9-B17E-CDFE3FCA8AFB}"/>
          </ac:spMkLst>
        </pc:spChg>
        <pc:spChg chg="add">
          <ac:chgData name="iqbal271199" userId="S::iqbal271199_gmail.com#ext#@ohana042.onmicrosoft.com::ff1f0750-a359-4b14-8c61-6b0e7f3ffc88" providerId="AD" clId="Web-{F1D449E2-8686-4174-A1E9-A48594D76388}" dt="2021-07-22T13:25:50.710" v="701"/>
          <ac:spMkLst>
            <pc:docMk/>
            <pc:sldMk cId="2720527529" sldId="279"/>
            <ac:spMk id="28" creationId="{A078A52F-85EA-4C0B-962B-D9D9DD4DD78C}"/>
          </ac:spMkLst>
        </pc:spChg>
        <pc:spChg chg="add">
          <ac:chgData name="iqbal271199" userId="S::iqbal271199_gmail.com#ext#@ohana042.onmicrosoft.com::ff1f0750-a359-4b14-8c61-6b0e7f3ffc88" providerId="AD" clId="Web-{F1D449E2-8686-4174-A1E9-A48594D76388}" dt="2021-07-22T13:25:50.710" v="701"/>
          <ac:spMkLst>
            <pc:docMk/>
            <pc:sldMk cId="2720527529" sldId="279"/>
            <ac:spMk id="30" creationId="{919797D5-5700-4683-B30A-5B4D56CB8270}"/>
          </ac:spMkLst>
        </pc:spChg>
        <pc:spChg chg="add">
          <ac:chgData name="iqbal271199" userId="S::iqbal271199_gmail.com#ext#@ohana042.onmicrosoft.com::ff1f0750-a359-4b14-8c61-6b0e7f3ffc88" providerId="AD" clId="Web-{F1D449E2-8686-4174-A1E9-A48594D76388}" dt="2021-07-22T13:25:50.710" v="701"/>
          <ac:spMkLst>
            <pc:docMk/>
            <pc:sldMk cId="2720527529" sldId="279"/>
            <ac:spMk id="32" creationId="{4856A7B9-9801-42EC-A4C9-7E22A56EF53D}"/>
          </ac:spMkLst>
        </pc:spChg>
        <pc:spChg chg="add">
          <ac:chgData name="iqbal271199" userId="S::iqbal271199_gmail.com#ext#@ohana042.onmicrosoft.com::ff1f0750-a359-4b14-8c61-6b0e7f3ffc88" providerId="AD" clId="Web-{F1D449E2-8686-4174-A1E9-A48594D76388}" dt="2021-07-22T13:25:50.710" v="701"/>
          <ac:spMkLst>
            <pc:docMk/>
            <pc:sldMk cId="2720527529" sldId="279"/>
            <ac:spMk id="34" creationId="{8AD54DB8-C150-4290-85D6-F5B0262BFEEF}"/>
          </ac:spMkLst>
        </pc:spChg>
        <pc:spChg chg="add">
          <ac:chgData name="iqbal271199" userId="S::iqbal271199_gmail.com#ext#@ohana042.onmicrosoft.com::ff1f0750-a359-4b14-8c61-6b0e7f3ffc88" providerId="AD" clId="Web-{F1D449E2-8686-4174-A1E9-A48594D76388}" dt="2021-07-22T13:25:50.710" v="701"/>
          <ac:spMkLst>
            <pc:docMk/>
            <pc:sldMk cId="2720527529" sldId="279"/>
            <ac:spMk id="36" creationId="{28D511D2-9CF1-40DE-BB88-A5A48A0E8AC6}"/>
          </ac:spMkLst>
        </pc:spChg>
        <pc:grpChg chg="add">
          <ac:chgData name="iqbal271199" userId="S::iqbal271199_gmail.com#ext#@ohana042.onmicrosoft.com::ff1f0750-a359-4b14-8c61-6b0e7f3ffc88" providerId="AD" clId="Web-{F1D449E2-8686-4174-A1E9-A48594D76388}" dt="2021-07-22T13:25:50.710" v="701"/>
          <ac:grpSpMkLst>
            <pc:docMk/>
            <pc:sldMk cId="2720527529" sldId="279"/>
            <ac:grpSpMk id="38" creationId="{40ADCA80-A0B1-4379-94EC-0A1A73BE1E7C}"/>
          </ac:grpSpMkLst>
        </pc:grpChg>
        <pc:picChg chg="add">
          <ac:chgData name="iqbal271199" userId="S::iqbal271199_gmail.com#ext#@ohana042.onmicrosoft.com::ff1f0750-a359-4b14-8c61-6b0e7f3ffc88" providerId="AD" clId="Web-{F1D449E2-8686-4174-A1E9-A48594D76388}" dt="2021-07-22T13:25:50.710" v="701"/>
          <ac:picMkLst>
            <pc:docMk/>
            <pc:sldMk cId="2720527529" sldId="279"/>
            <ac:picMk id="24" creationId="{0A06275F-C2A4-48D4-98D7-F2E214DAA95E}"/>
          </ac:picMkLst>
        </pc:picChg>
      </pc:sldChg>
      <pc:sldChg chg="addSp delSp modSp addAnim">
        <pc:chgData name="iqbal271199" userId="S::iqbal271199_gmail.com#ext#@ohana042.onmicrosoft.com::ff1f0750-a359-4b14-8c61-6b0e7f3ffc88" providerId="AD" clId="Web-{F1D449E2-8686-4174-A1E9-A48594D76388}" dt="2021-07-22T13:26:14.616" v="707"/>
        <pc:sldMkLst>
          <pc:docMk/>
          <pc:sldMk cId="418195645" sldId="281"/>
        </pc:sldMkLst>
        <pc:spChg chg="mod">
          <ac:chgData name="iqbal271199" userId="S::iqbal271199_gmail.com#ext#@ohana042.onmicrosoft.com::ff1f0750-a359-4b14-8c61-6b0e7f3ffc88" providerId="AD" clId="Web-{F1D449E2-8686-4174-A1E9-A48594D76388}" dt="2021-07-22T13:26:14.616" v="706"/>
          <ac:spMkLst>
            <pc:docMk/>
            <pc:sldMk cId="418195645" sldId="281"/>
            <ac:spMk id="2" creationId="{A9E906FA-6193-4748-B7BB-ADE2C2F3513D}"/>
          </ac:spMkLst>
        </pc:spChg>
        <pc:spChg chg="del">
          <ac:chgData name="iqbal271199" userId="S::iqbal271199_gmail.com#ext#@ohana042.onmicrosoft.com::ff1f0750-a359-4b14-8c61-6b0e7f3ffc88" providerId="AD" clId="Web-{F1D449E2-8686-4174-A1E9-A48594D76388}" dt="2021-07-22T13:26:14.616" v="706"/>
          <ac:spMkLst>
            <pc:docMk/>
            <pc:sldMk cId="418195645" sldId="281"/>
            <ac:spMk id="8" creationId="{F7660A3D-94D7-4E5D-AE77-F2DEE49DF4EE}"/>
          </ac:spMkLst>
        </pc:spChg>
        <pc:spChg chg="del">
          <ac:chgData name="iqbal271199" userId="S::iqbal271199_gmail.com#ext#@ohana042.onmicrosoft.com::ff1f0750-a359-4b14-8c61-6b0e7f3ffc88" providerId="AD" clId="Web-{F1D449E2-8686-4174-A1E9-A48594D76388}" dt="2021-07-22T13:26:14.616" v="706"/>
          <ac:spMkLst>
            <pc:docMk/>
            <pc:sldMk cId="418195645" sldId="281"/>
            <ac:spMk id="10" creationId="{A44EB985-DC5C-4DAC-9D62-8DC7D0F25A8F}"/>
          </ac:spMkLst>
        </pc:spChg>
        <pc:spChg chg="del">
          <ac:chgData name="iqbal271199" userId="S::iqbal271199_gmail.com#ext#@ohana042.onmicrosoft.com::ff1f0750-a359-4b14-8c61-6b0e7f3ffc88" providerId="AD" clId="Web-{F1D449E2-8686-4174-A1E9-A48594D76388}" dt="2021-07-22T13:26:14.616" v="706"/>
          <ac:spMkLst>
            <pc:docMk/>
            <pc:sldMk cId="418195645" sldId="281"/>
            <ac:spMk id="12" creationId="{3FCB64ED-B050-4F57-8188-F233260082B0}"/>
          </ac:spMkLst>
        </pc:spChg>
        <pc:spChg chg="del">
          <ac:chgData name="iqbal271199" userId="S::iqbal271199_gmail.com#ext#@ohana042.onmicrosoft.com::ff1f0750-a359-4b14-8c61-6b0e7f3ffc88" providerId="AD" clId="Web-{F1D449E2-8686-4174-A1E9-A48594D76388}" dt="2021-07-22T13:26:14.616" v="706"/>
          <ac:spMkLst>
            <pc:docMk/>
            <pc:sldMk cId="418195645" sldId="281"/>
            <ac:spMk id="14" creationId="{2BF5D0F4-EA4E-47A5-87BE-9ABB1AF66DCF}"/>
          </ac:spMkLst>
        </pc:spChg>
        <pc:spChg chg="del">
          <ac:chgData name="iqbal271199" userId="S::iqbal271199_gmail.com#ext#@ohana042.onmicrosoft.com::ff1f0750-a359-4b14-8c61-6b0e7f3ffc88" providerId="AD" clId="Web-{F1D449E2-8686-4174-A1E9-A48594D76388}" dt="2021-07-22T13:26:14.616" v="706"/>
          <ac:spMkLst>
            <pc:docMk/>
            <pc:sldMk cId="418195645" sldId="281"/>
            <ac:spMk id="16" creationId="{34BFB7C5-23B6-4047-BF5E-F9EEBB437CD0}"/>
          </ac:spMkLst>
        </pc:spChg>
        <pc:spChg chg="del">
          <ac:chgData name="iqbal271199" userId="S::iqbal271199_gmail.com#ext#@ohana042.onmicrosoft.com::ff1f0750-a359-4b14-8c61-6b0e7f3ffc88" providerId="AD" clId="Web-{F1D449E2-8686-4174-A1E9-A48594D76388}" dt="2021-07-22T13:26:14.616" v="706"/>
          <ac:spMkLst>
            <pc:docMk/>
            <pc:sldMk cId="418195645" sldId="281"/>
            <ac:spMk id="18" creationId="{FBC3CD9F-A361-4496-A6E0-24338B2A6901}"/>
          </ac:spMkLst>
        </pc:spChg>
        <pc:spChg chg="del">
          <ac:chgData name="iqbal271199" userId="S::iqbal271199_gmail.com#ext#@ohana042.onmicrosoft.com::ff1f0750-a359-4b14-8c61-6b0e7f3ffc88" providerId="AD" clId="Web-{F1D449E2-8686-4174-A1E9-A48594D76388}" dt="2021-07-22T13:26:14.616" v="706"/>
          <ac:spMkLst>
            <pc:docMk/>
            <pc:sldMk cId="418195645" sldId="281"/>
            <ac:spMk id="20" creationId="{D37DA931-62D6-4B32-9103-84C0960AEA6D}"/>
          </ac:spMkLst>
        </pc:spChg>
        <pc:spChg chg="del">
          <ac:chgData name="iqbal271199" userId="S::iqbal271199_gmail.com#ext#@ohana042.onmicrosoft.com::ff1f0750-a359-4b14-8c61-6b0e7f3ffc88" providerId="AD" clId="Web-{F1D449E2-8686-4174-A1E9-A48594D76388}" dt="2021-07-22T13:26:14.616" v="706"/>
          <ac:spMkLst>
            <pc:docMk/>
            <pc:sldMk cId="418195645" sldId="281"/>
            <ac:spMk id="22" creationId="{4695E140-9B6E-43E9-B17E-CDFE3FCA8AFB}"/>
          </ac:spMkLst>
        </pc:spChg>
        <pc:spChg chg="add">
          <ac:chgData name="iqbal271199" userId="S::iqbal271199_gmail.com#ext#@ohana042.onmicrosoft.com::ff1f0750-a359-4b14-8c61-6b0e7f3ffc88" providerId="AD" clId="Web-{F1D449E2-8686-4174-A1E9-A48594D76388}" dt="2021-07-22T13:26:14.616" v="706"/>
          <ac:spMkLst>
            <pc:docMk/>
            <pc:sldMk cId="418195645" sldId="281"/>
            <ac:spMk id="28" creationId="{A078A52F-85EA-4C0B-962B-D9D9DD4DD78C}"/>
          </ac:spMkLst>
        </pc:spChg>
        <pc:spChg chg="add">
          <ac:chgData name="iqbal271199" userId="S::iqbal271199_gmail.com#ext#@ohana042.onmicrosoft.com::ff1f0750-a359-4b14-8c61-6b0e7f3ffc88" providerId="AD" clId="Web-{F1D449E2-8686-4174-A1E9-A48594D76388}" dt="2021-07-22T13:26:14.616" v="706"/>
          <ac:spMkLst>
            <pc:docMk/>
            <pc:sldMk cId="418195645" sldId="281"/>
            <ac:spMk id="30" creationId="{919797D5-5700-4683-B30A-5B4D56CB8270}"/>
          </ac:spMkLst>
        </pc:spChg>
        <pc:spChg chg="add">
          <ac:chgData name="iqbal271199" userId="S::iqbal271199_gmail.com#ext#@ohana042.onmicrosoft.com::ff1f0750-a359-4b14-8c61-6b0e7f3ffc88" providerId="AD" clId="Web-{F1D449E2-8686-4174-A1E9-A48594D76388}" dt="2021-07-22T13:26:14.616" v="706"/>
          <ac:spMkLst>
            <pc:docMk/>
            <pc:sldMk cId="418195645" sldId="281"/>
            <ac:spMk id="32" creationId="{4856A7B9-9801-42EC-A4C9-7E22A56EF53D}"/>
          </ac:spMkLst>
        </pc:spChg>
        <pc:spChg chg="add">
          <ac:chgData name="iqbal271199" userId="S::iqbal271199_gmail.com#ext#@ohana042.onmicrosoft.com::ff1f0750-a359-4b14-8c61-6b0e7f3ffc88" providerId="AD" clId="Web-{F1D449E2-8686-4174-A1E9-A48594D76388}" dt="2021-07-22T13:26:14.616" v="706"/>
          <ac:spMkLst>
            <pc:docMk/>
            <pc:sldMk cId="418195645" sldId="281"/>
            <ac:spMk id="34" creationId="{8AD54DB8-C150-4290-85D6-F5B0262BFEEF}"/>
          </ac:spMkLst>
        </pc:spChg>
        <pc:spChg chg="add">
          <ac:chgData name="iqbal271199" userId="S::iqbal271199_gmail.com#ext#@ohana042.onmicrosoft.com::ff1f0750-a359-4b14-8c61-6b0e7f3ffc88" providerId="AD" clId="Web-{F1D449E2-8686-4174-A1E9-A48594D76388}" dt="2021-07-22T13:26:14.616" v="706"/>
          <ac:spMkLst>
            <pc:docMk/>
            <pc:sldMk cId="418195645" sldId="281"/>
            <ac:spMk id="36" creationId="{17C35B5F-59FB-4E4A-A4E6-85CC504D7918}"/>
          </ac:spMkLst>
        </pc:spChg>
        <pc:grpChg chg="add">
          <ac:chgData name="iqbal271199" userId="S::iqbal271199_gmail.com#ext#@ohana042.onmicrosoft.com::ff1f0750-a359-4b14-8c61-6b0e7f3ffc88" providerId="AD" clId="Web-{F1D449E2-8686-4174-A1E9-A48594D76388}" dt="2021-07-22T13:26:14.616" v="706"/>
          <ac:grpSpMkLst>
            <pc:docMk/>
            <pc:sldMk cId="418195645" sldId="281"/>
            <ac:grpSpMk id="38" creationId="{266203B4-6411-4E9D-AAC1-D798EF7311A2}"/>
          </ac:grpSpMkLst>
        </pc:grpChg>
        <pc:picChg chg="add">
          <ac:chgData name="iqbal271199" userId="S::iqbal271199_gmail.com#ext#@ohana042.onmicrosoft.com::ff1f0750-a359-4b14-8c61-6b0e7f3ffc88" providerId="AD" clId="Web-{F1D449E2-8686-4174-A1E9-A48594D76388}" dt="2021-07-22T13:26:14.616" v="706"/>
          <ac:picMkLst>
            <pc:docMk/>
            <pc:sldMk cId="418195645" sldId="281"/>
            <ac:picMk id="24" creationId="{1ADFE7F4-45A1-483F-BAD7-5C29239F06FE}"/>
          </ac:picMkLst>
        </pc:picChg>
      </pc:sldChg>
      <pc:sldChg chg="modSp add ord replId">
        <pc:chgData name="iqbal271199" userId="S::iqbal271199_gmail.com#ext#@ohana042.onmicrosoft.com::ff1f0750-a359-4b14-8c61-6b0e7f3ffc88" providerId="AD" clId="Web-{F1D449E2-8686-4174-A1E9-A48594D76388}" dt="2021-07-22T13:10:47.410" v="588" actId="20577"/>
        <pc:sldMkLst>
          <pc:docMk/>
          <pc:sldMk cId="337041444" sldId="284"/>
        </pc:sldMkLst>
        <pc:spChg chg="mod">
          <ac:chgData name="iqbal271199" userId="S::iqbal271199_gmail.com#ext#@ohana042.onmicrosoft.com::ff1f0750-a359-4b14-8c61-6b0e7f3ffc88" providerId="AD" clId="Web-{F1D449E2-8686-4174-A1E9-A48594D76388}" dt="2021-07-22T13:10:47.410" v="588" actId="20577"/>
          <ac:spMkLst>
            <pc:docMk/>
            <pc:sldMk cId="337041444" sldId="284"/>
            <ac:spMk id="2" creationId="{A9E906FA-6193-4748-B7BB-ADE2C2F3513D}"/>
          </ac:spMkLst>
        </pc:spChg>
      </pc:sldChg>
      <pc:sldChg chg="addSp delSp modSp add del ord replId">
        <pc:chgData name="iqbal271199" userId="S::iqbal271199_gmail.com#ext#@ohana042.onmicrosoft.com::ff1f0750-a359-4b14-8c61-6b0e7f3ffc88" providerId="AD" clId="Web-{F1D449E2-8686-4174-A1E9-A48594D76388}" dt="2021-07-22T12:43:35.259" v="6"/>
        <pc:sldMkLst>
          <pc:docMk/>
          <pc:sldMk cId="1156287634" sldId="284"/>
        </pc:sldMkLst>
        <pc:spChg chg="add mod">
          <ac:chgData name="iqbal271199" userId="S::iqbal271199_gmail.com#ext#@ohana042.onmicrosoft.com::ff1f0750-a359-4b14-8c61-6b0e7f3ffc88" providerId="AD" clId="Web-{F1D449E2-8686-4174-A1E9-A48594D76388}" dt="2021-07-22T12:43:16.618" v="4" actId="20577"/>
          <ac:spMkLst>
            <pc:docMk/>
            <pc:sldMk cId="1156287634" sldId="284"/>
            <ac:spMk id="4" creationId="{B9EF0719-99D3-4A4D-8FA7-126C832CB954}"/>
          </ac:spMkLst>
        </pc:spChg>
        <pc:picChg chg="del">
          <ac:chgData name="iqbal271199" userId="S::iqbal271199_gmail.com#ext#@ohana042.onmicrosoft.com::ff1f0750-a359-4b14-8c61-6b0e7f3ffc88" providerId="AD" clId="Web-{F1D449E2-8686-4174-A1E9-A48594D76388}" dt="2021-07-22T12:43:14.524" v="3"/>
          <ac:picMkLst>
            <pc:docMk/>
            <pc:sldMk cId="1156287634" sldId="284"/>
            <ac:picMk id="7" creationId="{FF63CA96-A3D3-494F-ABFB-0146B5529DB7}"/>
          </ac:picMkLst>
        </pc:picChg>
        <pc:picChg chg="del">
          <ac:chgData name="iqbal271199" userId="S::iqbal271199_gmail.com#ext#@ohana042.onmicrosoft.com::ff1f0750-a359-4b14-8c61-6b0e7f3ffc88" providerId="AD" clId="Web-{F1D449E2-8686-4174-A1E9-A48594D76388}" dt="2021-07-22T12:43:18.915" v="5"/>
          <ac:picMkLst>
            <pc:docMk/>
            <pc:sldMk cId="1156287634" sldId="284"/>
            <ac:picMk id="8" creationId="{1DA8B267-A90A-4257-9EA3-D70E59EAF6D1}"/>
          </ac:picMkLst>
        </pc:picChg>
      </pc:sldChg>
      <pc:sldChg chg="add replId">
        <pc:chgData name="iqbal271199" userId="S::iqbal271199_gmail.com#ext#@ohana042.onmicrosoft.com::ff1f0750-a359-4b14-8c61-6b0e7f3ffc88" providerId="AD" clId="Web-{F1D449E2-8686-4174-A1E9-A48594D76388}" dt="2021-07-22T13:10:51.769" v="589"/>
        <pc:sldMkLst>
          <pc:docMk/>
          <pc:sldMk cId="282545281" sldId="285"/>
        </pc:sldMkLst>
      </pc:sldChg>
      <pc:sldChg chg="addSp delSp modSp add mod ord replId setBg">
        <pc:chgData name="iqbal271199" userId="S::iqbal271199_gmail.com#ext#@ohana042.onmicrosoft.com::ff1f0750-a359-4b14-8c61-6b0e7f3ffc88" providerId="AD" clId="Web-{F1D449E2-8686-4174-A1E9-A48594D76388}" dt="2021-07-22T13:20:17.239" v="700" actId="20577"/>
        <pc:sldMkLst>
          <pc:docMk/>
          <pc:sldMk cId="3388785066" sldId="286"/>
        </pc:sldMkLst>
        <pc:spChg chg="mod">
          <ac:chgData name="iqbal271199" userId="S::iqbal271199_gmail.com#ext#@ohana042.onmicrosoft.com::ff1f0750-a359-4b14-8c61-6b0e7f3ffc88" providerId="AD" clId="Web-{F1D449E2-8686-4174-A1E9-A48594D76388}" dt="2021-07-22T13:19:48.677" v="692"/>
          <ac:spMkLst>
            <pc:docMk/>
            <pc:sldMk cId="3388785066" sldId="286"/>
            <ac:spMk id="2" creationId="{9294860D-4410-440C-A323-C4E502070D6A}"/>
          </ac:spMkLst>
        </pc:spChg>
        <pc:spChg chg="mod">
          <ac:chgData name="iqbal271199" userId="S::iqbal271199_gmail.com#ext#@ohana042.onmicrosoft.com::ff1f0750-a359-4b14-8c61-6b0e7f3ffc88" providerId="AD" clId="Web-{F1D449E2-8686-4174-A1E9-A48594D76388}" dt="2021-07-22T13:19:48.677" v="692"/>
          <ac:spMkLst>
            <pc:docMk/>
            <pc:sldMk cId="3388785066" sldId="286"/>
            <ac:spMk id="3" creationId="{F1FC4D3E-2E1E-4107-AC85-940F7F280E33}"/>
          </ac:spMkLst>
        </pc:spChg>
        <pc:spChg chg="del">
          <ac:chgData name="iqbal271199" userId="S::iqbal271199_gmail.com#ext#@ohana042.onmicrosoft.com::ff1f0750-a359-4b14-8c61-6b0e7f3ffc88" providerId="AD" clId="Web-{F1D449E2-8686-4174-A1E9-A48594D76388}" dt="2021-07-22T13:15:02.753" v="603"/>
          <ac:spMkLst>
            <pc:docMk/>
            <pc:sldMk cId="3388785066" sldId="286"/>
            <ac:spMk id="4" creationId="{D0AB5169-6398-4587-8EFE-DB852B2D57D5}"/>
          </ac:spMkLst>
        </pc:spChg>
        <pc:spChg chg="add mod ord">
          <ac:chgData name="iqbal271199" userId="S::iqbal271199_gmail.com#ext#@ohana042.onmicrosoft.com::ff1f0750-a359-4b14-8c61-6b0e7f3ffc88" providerId="AD" clId="Web-{F1D449E2-8686-4174-A1E9-A48594D76388}" dt="2021-07-22T13:19:57.677" v="693" actId="20577"/>
          <ac:spMkLst>
            <pc:docMk/>
            <pc:sldMk cId="3388785066" sldId="286"/>
            <ac:spMk id="8" creationId="{4C4DBBC5-BFFB-45D6-AD3A-33C91189E80E}"/>
          </ac:spMkLst>
        </pc:spChg>
        <pc:spChg chg="add del">
          <ac:chgData name="iqbal271199" userId="S::iqbal271199_gmail.com#ext#@ohana042.onmicrosoft.com::ff1f0750-a359-4b14-8c61-6b0e7f3ffc88" providerId="AD" clId="Web-{F1D449E2-8686-4174-A1E9-A48594D76388}" dt="2021-07-22T13:19:48.677" v="692"/>
          <ac:spMkLst>
            <pc:docMk/>
            <pc:sldMk cId="3388785066" sldId="286"/>
            <ac:spMk id="14" creationId="{0C1F6B00-30FF-455F-8A86-682BDAB0E904}"/>
          </ac:spMkLst>
        </pc:spChg>
        <pc:spChg chg="add mod">
          <ac:chgData name="iqbal271199" userId="S::iqbal271199_gmail.com#ext#@ohana042.onmicrosoft.com::ff1f0750-a359-4b14-8c61-6b0e7f3ffc88" providerId="AD" clId="Web-{F1D449E2-8686-4174-A1E9-A48594D76388}" dt="2021-07-22T13:20:17.239" v="700" actId="20577"/>
          <ac:spMkLst>
            <pc:docMk/>
            <pc:sldMk cId="3388785066" sldId="286"/>
            <ac:spMk id="15" creationId="{C957C2F7-683E-4AB4-AF4D-4AAFC14A3BFB}"/>
          </ac:spMkLst>
        </pc:spChg>
        <pc:spChg chg="add del">
          <ac:chgData name="iqbal271199" userId="S::iqbal271199_gmail.com#ext#@ohana042.onmicrosoft.com::ff1f0750-a359-4b14-8c61-6b0e7f3ffc88" providerId="AD" clId="Web-{F1D449E2-8686-4174-A1E9-A48594D76388}" dt="2021-07-22T13:19:48.677" v="692"/>
          <ac:spMkLst>
            <pc:docMk/>
            <pc:sldMk cId="3388785066" sldId="286"/>
            <ac:spMk id="16" creationId="{2561E8E6-AA1F-4231-B807-0A5C932E64BC}"/>
          </ac:spMkLst>
        </pc:spChg>
        <pc:spChg chg="add del">
          <ac:chgData name="iqbal271199" userId="S::iqbal271199_gmail.com#ext#@ohana042.onmicrosoft.com::ff1f0750-a359-4b14-8c61-6b0e7f3ffc88" providerId="AD" clId="Web-{F1D449E2-8686-4174-A1E9-A48594D76388}" dt="2021-07-22T13:19:48.677" v="692"/>
          <ac:spMkLst>
            <pc:docMk/>
            <pc:sldMk cId="3388785066" sldId="286"/>
            <ac:spMk id="18" creationId="{42AAD8A7-0F68-4CE2-8E37-98629D1C4132}"/>
          </ac:spMkLst>
        </pc:spChg>
        <pc:spChg chg="add del">
          <ac:chgData name="iqbal271199" userId="S::iqbal271199_gmail.com#ext#@ohana042.onmicrosoft.com::ff1f0750-a359-4b14-8c61-6b0e7f3ffc88" providerId="AD" clId="Web-{F1D449E2-8686-4174-A1E9-A48594D76388}" dt="2021-07-22T13:19:48.677" v="692"/>
          <ac:spMkLst>
            <pc:docMk/>
            <pc:sldMk cId="3388785066" sldId="286"/>
            <ac:spMk id="20" creationId="{2DFDF5BA-2109-45EC-AA28-9585297F9A92}"/>
          </ac:spMkLst>
        </pc:spChg>
        <pc:picChg chg="del">
          <ac:chgData name="iqbal271199" userId="S::iqbal271199_gmail.com#ext#@ohana042.onmicrosoft.com::ff1f0750-a359-4b14-8c61-6b0e7f3ffc88" providerId="AD" clId="Web-{F1D449E2-8686-4174-A1E9-A48594D76388}" dt="2021-07-22T13:14:56.675" v="601"/>
          <ac:picMkLst>
            <pc:docMk/>
            <pc:sldMk cId="3388785066" sldId="286"/>
            <ac:picMk id="5" creationId="{EA504791-AC88-4548-AD4B-A03C7D5D967D}"/>
          </ac:picMkLst>
        </pc:picChg>
        <pc:picChg chg="del">
          <ac:chgData name="iqbal271199" userId="S::iqbal271199_gmail.com#ext#@ohana042.onmicrosoft.com::ff1f0750-a359-4b14-8c61-6b0e7f3ffc88" providerId="AD" clId="Web-{F1D449E2-8686-4174-A1E9-A48594D76388}" dt="2021-07-22T13:15:00.066" v="602"/>
          <ac:picMkLst>
            <pc:docMk/>
            <pc:sldMk cId="3388785066" sldId="286"/>
            <ac:picMk id="6" creationId="{8C577CAD-AA1A-4F4A-A9CB-9CD7ADF3020D}"/>
          </ac:picMkLst>
        </pc:picChg>
        <pc:picChg chg="add mod modCrop">
          <ac:chgData name="iqbal271199" userId="S::iqbal271199_gmail.com#ext#@ohana042.onmicrosoft.com::ff1f0750-a359-4b14-8c61-6b0e7f3ffc88" providerId="AD" clId="Web-{F1D449E2-8686-4174-A1E9-A48594D76388}" dt="2021-07-22T13:20:00.255" v="694" actId="1076"/>
          <ac:picMkLst>
            <pc:docMk/>
            <pc:sldMk cId="3388785066" sldId="286"/>
            <ac:picMk id="7" creationId="{CE985F10-6F31-4627-8821-D96F964E44EB}"/>
          </ac:picMkLst>
        </pc:picChg>
        <pc:picChg chg="add mod modCrop">
          <ac:chgData name="iqbal271199" userId="S::iqbal271199_gmail.com#ext#@ohana042.onmicrosoft.com::ff1f0750-a359-4b14-8c61-6b0e7f3ffc88" providerId="AD" clId="Web-{F1D449E2-8686-4174-A1E9-A48594D76388}" dt="2021-07-22T13:19:48.677" v="692"/>
          <ac:picMkLst>
            <pc:docMk/>
            <pc:sldMk cId="3388785066" sldId="286"/>
            <ac:picMk id="9" creationId="{322DAC39-0498-4E20-9DF6-59A9C7094FA6}"/>
          </ac:picMkLst>
        </pc:picChg>
      </pc:sldChg>
    </pc:docChg>
  </pc:docChgLst>
  <pc:docChgLst>
    <pc:chgData name="swift" userId="S::swift1699_gmail.com#ext#@ohana042.onmicrosoft.com::75bb29f9-690c-4fad-984c-04f4d2790b53" providerId="AD" clId="Web-{C2A392A7-6A61-4468-88EC-511D189AD4AC}"/>
    <pc:docChg chg="delSld modSld sldOrd">
      <pc:chgData name="swift" userId="S::swift1699_gmail.com#ext#@ohana042.onmicrosoft.com::75bb29f9-690c-4fad-984c-04f4d2790b53" providerId="AD" clId="Web-{C2A392A7-6A61-4468-88EC-511D189AD4AC}" dt="2021-07-22T12:50:46.411" v="681" actId="20577"/>
      <pc:docMkLst>
        <pc:docMk/>
      </pc:docMkLst>
      <pc:sldChg chg="modSp">
        <pc:chgData name="swift" userId="S::swift1699_gmail.com#ext#@ohana042.onmicrosoft.com::75bb29f9-690c-4fad-984c-04f4d2790b53" providerId="AD" clId="Web-{C2A392A7-6A61-4468-88EC-511D189AD4AC}" dt="2021-07-22T12:10:57.690" v="176" actId="20577"/>
        <pc:sldMkLst>
          <pc:docMk/>
          <pc:sldMk cId="1487700712" sldId="256"/>
        </pc:sldMkLst>
        <pc:spChg chg="mod">
          <ac:chgData name="swift" userId="S::swift1699_gmail.com#ext#@ohana042.onmicrosoft.com::75bb29f9-690c-4fad-984c-04f4d2790b53" providerId="AD" clId="Web-{C2A392A7-6A61-4468-88EC-511D189AD4AC}" dt="2021-07-22T12:10:23.127" v="163" actId="1076"/>
          <ac:spMkLst>
            <pc:docMk/>
            <pc:sldMk cId="1487700712" sldId="256"/>
            <ac:spMk id="2" creationId="{C02C5318-1A1E-49D0-B2E2-A4B0FA9E8A40}"/>
          </ac:spMkLst>
        </pc:spChg>
        <pc:spChg chg="mod">
          <ac:chgData name="swift" userId="S::swift1699_gmail.com#ext#@ohana042.onmicrosoft.com::75bb29f9-690c-4fad-984c-04f4d2790b53" providerId="AD" clId="Web-{C2A392A7-6A61-4468-88EC-511D189AD4AC}" dt="2021-07-22T12:10:57.690" v="176" actId="20577"/>
          <ac:spMkLst>
            <pc:docMk/>
            <pc:sldMk cId="1487700712" sldId="256"/>
            <ac:spMk id="3" creationId="{48B6CF59-4E5B-494D-A2F7-97ADD01E6497}"/>
          </ac:spMkLst>
        </pc:spChg>
      </pc:sldChg>
      <pc:sldChg chg="addSp delSp modSp ord">
        <pc:chgData name="swift" userId="S::swift1699_gmail.com#ext#@ohana042.onmicrosoft.com::75bb29f9-690c-4fad-984c-04f4d2790b53" providerId="AD" clId="Web-{C2A392A7-6A61-4468-88EC-511D189AD4AC}" dt="2021-07-22T12:23:47.975" v="199"/>
        <pc:sldMkLst>
          <pc:docMk/>
          <pc:sldMk cId="497607547" sldId="258"/>
        </pc:sldMkLst>
        <pc:spChg chg="add mod">
          <ac:chgData name="swift" userId="S::swift1699_gmail.com#ext#@ohana042.onmicrosoft.com::75bb29f9-690c-4fad-984c-04f4d2790b53" providerId="AD" clId="Web-{C2A392A7-6A61-4468-88EC-511D189AD4AC}" dt="2021-07-22T12:07:37.298" v="8"/>
          <ac:spMkLst>
            <pc:docMk/>
            <pc:sldMk cId="497607547" sldId="258"/>
            <ac:spMk id="4" creationId="{87365246-D47A-4DBD-86A5-CCDEC649111F}"/>
          </ac:spMkLst>
        </pc:spChg>
        <pc:picChg chg="del">
          <ac:chgData name="swift" userId="S::swift1699_gmail.com#ext#@ohana042.onmicrosoft.com::75bb29f9-690c-4fad-984c-04f4d2790b53" providerId="AD" clId="Web-{C2A392A7-6A61-4468-88EC-511D189AD4AC}" dt="2021-07-22T12:07:37.298" v="8"/>
          <ac:picMkLst>
            <pc:docMk/>
            <pc:sldMk cId="497607547" sldId="258"/>
            <ac:picMk id="18" creationId="{BFEA8EC1-23A4-4843-A9C3-AE771D73392A}"/>
          </ac:picMkLst>
        </pc:picChg>
      </pc:sldChg>
      <pc:sldChg chg="addSp delSp modSp delAnim">
        <pc:chgData name="swift" userId="S::swift1699_gmail.com#ext#@ohana042.onmicrosoft.com::75bb29f9-690c-4fad-984c-04f4d2790b53" providerId="AD" clId="Web-{C2A392A7-6A61-4468-88EC-511D189AD4AC}" dt="2021-07-22T12:31:44.556" v="235"/>
        <pc:sldMkLst>
          <pc:docMk/>
          <pc:sldMk cId="1703342593" sldId="261"/>
        </pc:sldMkLst>
        <pc:spChg chg="mod">
          <ac:chgData name="swift" userId="S::swift1699_gmail.com#ext#@ohana042.onmicrosoft.com::75bb29f9-690c-4fad-984c-04f4d2790b53" providerId="AD" clId="Web-{C2A392A7-6A61-4468-88EC-511D189AD4AC}" dt="2021-07-22T12:31:26.931" v="233" actId="20577"/>
          <ac:spMkLst>
            <pc:docMk/>
            <pc:sldMk cId="1703342593" sldId="261"/>
            <ac:spMk id="2" creationId="{5B040558-A365-4CCE-92FA-5A48CD98F9C9}"/>
          </ac:spMkLst>
        </pc:spChg>
        <pc:spChg chg="add">
          <ac:chgData name="swift" userId="S::swift1699_gmail.com#ext#@ohana042.onmicrosoft.com::75bb29f9-690c-4fad-984c-04f4d2790b53" providerId="AD" clId="Web-{C2A392A7-6A61-4468-88EC-511D189AD4AC}" dt="2021-07-22T12:31:44.556" v="235"/>
          <ac:spMkLst>
            <pc:docMk/>
            <pc:sldMk cId="1703342593" sldId="261"/>
            <ac:spMk id="4" creationId="{F8CDC372-EC70-494B-BC13-D407E68F2F8C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0:19.430" v="215"/>
          <ac:spMkLst>
            <pc:docMk/>
            <pc:sldMk cId="1703342593" sldId="261"/>
            <ac:spMk id="42" creationId="{4126825C-C353-4D81-8E07-98E05DBA13B9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0:19.430" v="215"/>
          <ac:spMkLst>
            <pc:docMk/>
            <pc:sldMk cId="1703342593" sldId="261"/>
            <ac:spMk id="44" creationId="{C0ADCA04-5B25-4F5E-9F91-4EE56EC95B8A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0:19.430" v="215"/>
          <ac:spMkLst>
            <pc:docMk/>
            <pc:sldMk cId="1703342593" sldId="261"/>
            <ac:spMk id="46" creationId="{5DB20E88-3AE1-4383-86CB-932E77207103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0:19.430" v="215"/>
          <ac:spMkLst>
            <pc:docMk/>
            <pc:sldMk cId="1703342593" sldId="261"/>
            <ac:spMk id="48" creationId="{D44FA37E-2ADD-4392-ABF7-BEC52F5660A0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0:19.430" v="215"/>
          <ac:spMkLst>
            <pc:docMk/>
            <pc:sldMk cId="1703342593" sldId="261"/>
            <ac:spMk id="50" creationId="{0CC01A80-8E9F-4F66-B2B8-00B2426D6549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0:19.430" v="215"/>
          <ac:spMkLst>
            <pc:docMk/>
            <pc:sldMk cId="1703342593" sldId="261"/>
            <ac:spMk id="52" creationId="{E9200FA5-812A-42A6-94FA-F8F3EBE69A69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0:19.430" v="215"/>
          <ac:spMkLst>
            <pc:docMk/>
            <pc:sldMk cId="1703342593" sldId="261"/>
            <ac:spMk id="54" creationId="{BAE6DB54-4B59-49B8-980F-6224E1078181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0:19.430" v="215"/>
          <ac:spMkLst>
            <pc:docMk/>
            <pc:sldMk cId="1703342593" sldId="261"/>
            <ac:spMk id="59" creationId="{9CA8C65D-7200-4364-83A9-56FEE2B0CF05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0:19.430" v="215"/>
          <ac:spMkLst>
            <pc:docMk/>
            <pc:sldMk cId="1703342593" sldId="261"/>
            <ac:spMk id="61" creationId="{FBE0910E-BCC6-4CD1-9484-9DF343B84E98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0:19.430" v="215"/>
          <ac:spMkLst>
            <pc:docMk/>
            <pc:sldMk cId="1703342593" sldId="261"/>
            <ac:spMk id="63" creationId="{04D0C3A9-2770-4D11-B0E3-39390FEB34E3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0:19.430" v="215"/>
          <ac:spMkLst>
            <pc:docMk/>
            <pc:sldMk cId="1703342593" sldId="261"/>
            <ac:spMk id="65" creationId="{0CC8D560-7D8D-4328-BF6D-992C83ECB108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0:19.430" v="215"/>
          <ac:spMkLst>
            <pc:docMk/>
            <pc:sldMk cId="1703342593" sldId="261"/>
            <ac:spMk id="67" creationId="{AE1578EE-AC37-4C94-98C6-4B322C6705C9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0:19.430" v="215"/>
          <ac:spMkLst>
            <pc:docMk/>
            <pc:sldMk cId="1703342593" sldId="261"/>
            <ac:spMk id="69" creationId="{0055CAD6-F214-46F5-8689-93CBDA717584}"/>
          </ac:spMkLst>
        </pc:spChg>
        <pc:picChg chg="add mod">
          <ac:chgData name="swift" userId="S::swift1699_gmail.com#ext#@ohana042.onmicrosoft.com::75bb29f9-690c-4fad-984c-04f4d2790b53" providerId="AD" clId="Web-{C2A392A7-6A61-4468-88EC-511D189AD4AC}" dt="2021-07-22T12:31:32.243" v="234" actId="1076"/>
          <ac:picMkLst>
            <pc:docMk/>
            <pc:sldMk cId="1703342593" sldId="261"/>
            <ac:picMk id="3" creationId="{9EF62A83-ED89-401C-B70A-0A4849280E93}"/>
          </ac:picMkLst>
        </pc:picChg>
        <pc:picChg chg="mod">
          <ac:chgData name="swift" userId="S::swift1699_gmail.com#ext#@ohana042.onmicrosoft.com::75bb29f9-690c-4fad-984c-04f4d2790b53" providerId="AD" clId="Web-{C2A392A7-6A61-4468-88EC-511D189AD4AC}" dt="2021-07-22T12:31:13.712" v="231" actId="1076"/>
          <ac:picMkLst>
            <pc:docMk/>
            <pc:sldMk cId="1703342593" sldId="261"/>
            <ac:picMk id="18" creationId="{FC9E58CC-AA0B-47B0-9026-7AA3866364FE}"/>
          </ac:picMkLst>
        </pc:picChg>
        <pc:picChg chg="mod">
          <ac:chgData name="swift" userId="S::swift1699_gmail.com#ext#@ohana042.onmicrosoft.com::75bb29f9-690c-4fad-984c-04f4d2790b53" providerId="AD" clId="Web-{C2A392A7-6A61-4468-88EC-511D189AD4AC}" dt="2021-07-22T12:30:19.430" v="215"/>
          <ac:picMkLst>
            <pc:docMk/>
            <pc:sldMk cId="1703342593" sldId="261"/>
            <ac:picMk id="37" creationId="{3CEFEF53-827B-4A3E-83E0-DAF90A4DFCD8}"/>
          </ac:picMkLst>
        </pc:picChg>
      </pc:sldChg>
      <pc:sldChg chg="del">
        <pc:chgData name="swift" userId="S::swift1699_gmail.com#ext#@ohana042.onmicrosoft.com::75bb29f9-690c-4fad-984c-04f4d2790b53" providerId="AD" clId="Web-{C2A392A7-6A61-4468-88EC-511D189AD4AC}" dt="2021-07-22T12:23:42.147" v="198"/>
        <pc:sldMkLst>
          <pc:docMk/>
          <pc:sldMk cId="61041950" sldId="264"/>
        </pc:sldMkLst>
      </pc:sldChg>
      <pc:sldChg chg="modSp">
        <pc:chgData name="swift" userId="S::swift1699_gmail.com#ext#@ohana042.onmicrosoft.com::75bb29f9-690c-4fad-984c-04f4d2790b53" providerId="AD" clId="Web-{C2A392A7-6A61-4468-88EC-511D189AD4AC}" dt="2021-07-22T12:07:15.798" v="7" actId="1076"/>
        <pc:sldMkLst>
          <pc:docMk/>
          <pc:sldMk cId="1943540186" sldId="265"/>
        </pc:sldMkLst>
        <pc:picChg chg="mod">
          <ac:chgData name="swift" userId="S::swift1699_gmail.com#ext#@ohana042.onmicrosoft.com::75bb29f9-690c-4fad-984c-04f4d2790b53" providerId="AD" clId="Web-{C2A392A7-6A61-4468-88EC-511D189AD4AC}" dt="2021-07-22T12:07:15.798" v="7" actId="1076"/>
          <ac:picMkLst>
            <pc:docMk/>
            <pc:sldMk cId="1943540186" sldId="265"/>
            <ac:picMk id="4" creationId="{FE880FC2-6536-48D7-9BF3-17D56027D7B5}"/>
          </ac:picMkLst>
        </pc:picChg>
        <pc:picChg chg="mod">
          <ac:chgData name="swift" userId="S::swift1699_gmail.com#ext#@ohana042.onmicrosoft.com::75bb29f9-690c-4fad-984c-04f4d2790b53" providerId="AD" clId="Web-{C2A392A7-6A61-4468-88EC-511D189AD4AC}" dt="2021-07-22T12:07:14.204" v="6" actId="1076"/>
          <ac:picMkLst>
            <pc:docMk/>
            <pc:sldMk cId="1943540186" sldId="265"/>
            <ac:picMk id="5" creationId="{19129600-D440-4619-81B7-BD79460A7770}"/>
          </ac:picMkLst>
        </pc:picChg>
      </pc:sldChg>
      <pc:sldChg chg="addSp delSp modSp">
        <pc:chgData name="swift" userId="S::swift1699_gmail.com#ext#@ohana042.onmicrosoft.com::75bb29f9-690c-4fad-984c-04f4d2790b53" providerId="AD" clId="Web-{C2A392A7-6A61-4468-88EC-511D189AD4AC}" dt="2021-07-22T12:23:29.272" v="197" actId="20577"/>
        <pc:sldMkLst>
          <pc:docMk/>
          <pc:sldMk cId="721464604" sldId="266"/>
        </pc:sldMkLst>
        <pc:spChg chg="mod">
          <ac:chgData name="swift" userId="S::swift1699_gmail.com#ext#@ohana042.onmicrosoft.com::75bb29f9-690c-4fad-984c-04f4d2790b53" providerId="AD" clId="Web-{C2A392A7-6A61-4468-88EC-511D189AD4AC}" dt="2021-07-22T12:23:08.615" v="190"/>
          <ac:spMkLst>
            <pc:docMk/>
            <pc:sldMk cId="721464604" sldId="266"/>
            <ac:spMk id="2" creationId="{0F87E73C-2B1A-4602-BFBE-CFE1E55D9B38}"/>
          </ac:spMkLst>
        </pc:spChg>
        <pc:spChg chg="mod">
          <ac:chgData name="swift" userId="S::swift1699_gmail.com#ext#@ohana042.onmicrosoft.com::75bb29f9-690c-4fad-984c-04f4d2790b53" providerId="AD" clId="Web-{C2A392A7-6A61-4468-88EC-511D189AD4AC}" dt="2021-07-22T12:23:29.272" v="197" actId="20577"/>
          <ac:spMkLst>
            <pc:docMk/>
            <pc:sldMk cId="721464604" sldId="266"/>
            <ac:spMk id="7" creationId="{7B5E0B86-2EA4-4DDA-9DC7-14CD2FF77421}"/>
          </ac:spMkLst>
        </pc:spChg>
        <pc:spChg chg="del">
          <ac:chgData name="swift" userId="S::swift1699_gmail.com#ext#@ohana042.onmicrosoft.com::75bb29f9-690c-4fad-984c-04f4d2790b53" providerId="AD" clId="Web-{C2A392A7-6A61-4468-88EC-511D189AD4AC}" dt="2021-07-22T12:23:08.615" v="190"/>
          <ac:spMkLst>
            <pc:docMk/>
            <pc:sldMk cId="721464604" sldId="266"/>
            <ac:spMk id="10" creationId="{379F11E2-8BA5-4C5C-AE7C-361E5EA011FF}"/>
          </ac:spMkLst>
        </pc:spChg>
        <pc:spChg chg="del">
          <ac:chgData name="swift" userId="S::swift1699_gmail.com#ext#@ohana042.onmicrosoft.com::75bb29f9-690c-4fad-984c-04f4d2790b53" providerId="AD" clId="Web-{C2A392A7-6A61-4468-88EC-511D189AD4AC}" dt="2021-07-22T12:23:08.615" v="190"/>
          <ac:spMkLst>
            <pc:docMk/>
            <pc:sldMk cId="721464604" sldId="266"/>
            <ac:spMk id="12" creationId="{7C00E1DA-EC7C-40FC-95E3-11FDCD2E4291}"/>
          </ac:spMkLst>
        </pc:spChg>
        <pc:spChg chg="add">
          <ac:chgData name="swift" userId="S::swift1699_gmail.com#ext#@ohana042.onmicrosoft.com::75bb29f9-690c-4fad-984c-04f4d2790b53" providerId="AD" clId="Web-{C2A392A7-6A61-4468-88EC-511D189AD4AC}" dt="2021-07-22T12:23:08.615" v="190"/>
          <ac:spMkLst>
            <pc:docMk/>
            <pc:sldMk cId="721464604" sldId="266"/>
            <ac:spMk id="22" creationId="{A078A52F-85EA-4C0B-962B-D9D9DD4DD78C}"/>
          </ac:spMkLst>
        </pc:spChg>
        <pc:spChg chg="add">
          <ac:chgData name="swift" userId="S::swift1699_gmail.com#ext#@ohana042.onmicrosoft.com::75bb29f9-690c-4fad-984c-04f4d2790b53" providerId="AD" clId="Web-{C2A392A7-6A61-4468-88EC-511D189AD4AC}" dt="2021-07-22T12:23:08.615" v="190"/>
          <ac:spMkLst>
            <pc:docMk/>
            <pc:sldMk cId="721464604" sldId="266"/>
            <ac:spMk id="24" creationId="{919797D5-5700-4683-B30A-5B4D56CB8270}"/>
          </ac:spMkLst>
        </pc:spChg>
        <pc:spChg chg="add">
          <ac:chgData name="swift" userId="S::swift1699_gmail.com#ext#@ohana042.onmicrosoft.com::75bb29f9-690c-4fad-984c-04f4d2790b53" providerId="AD" clId="Web-{C2A392A7-6A61-4468-88EC-511D189AD4AC}" dt="2021-07-22T12:23:08.615" v="190"/>
          <ac:spMkLst>
            <pc:docMk/>
            <pc:sldMk cId="721464604" sldId="266"/>
            <ac:spMk id="26" creationId="{4856A7B9-9801-42EC-A4C9-7E22A56EF53D}"/>
          </ac:spMkLst>
        </pc:spChg>
        <pc:spChg chg="add">
          <ac:chgData name="swift" userId="S::swift1699_gmail.com#ext#@ohana042.onmicrosoft.com::75bb29f9-690c-4fad-984c-04f4d2790b53" providerId="AD" clId="Web-{C2A392A7-6A61-4468-88EC-511D189AD4AC}" dt="2021-07-22T12:23:08.615" v="190"/>
          <ac:spMkLst>
            <pc:docMk/>
            <pc:sldMk cId="721464604" sldId="266"/>
            <ac:spMk id="28" creationId="{A8D10092-A860-4EFB-963F-A14DA3648858}"/>
          </ac:spMkLst>
        </pc:spChg>
        <pc:spChg chg="add">
          <ac:chgData name="swift" userId="S::swift1699_gmail.com#ext#@ohana042.onmicrosoft.com::75bb29f9-690c-4fad-984c-04f4d2790b53" providerId="AD" clId="Web-{C2A392A7-6A61-4468-88EC-511D189AD4AC}" dt="2021-07-22T12:23:08.615" v="190"/>
          <ac:spMkLst>
            <pc:docMk/>
            <pc:sldMk cId="721464604" sldId="266"/>
            <ac:spMk id="30" creationId="{EE15E636-2C9E-42CB-B482-436AA81BF93B}"/>
          </ac:spMkLst>
        </pc:spChg>
        <pc:grpChg chg="del">
          <ac:chgData name="swift" userId="S::swift1699_gmail.com#ext#@ohana042.onmicrosoft.com::75bb29f9-690c-4fad-984c-04f4d2790b53" providerId="AD" clId="Web-{C2A392A7-6A61-4468-88EC-511D189AD4AC}" dt="2021-07-22T12:23:08.615" v="190"/>
          <ac:grpSpMkLst>
            <pc:docMk/>
            <pc:sldMk cId="721464604" sldId="266"/>
            <ac:grpSpMk id="14" creationId="{9A421166-2996-41A7-B094-AE5316F347DD}"/>
          </ac:grpSpMkLst>
        </pc:grpChg>
        <pc:grpChg chg="add">
          <ac:chgData name="swift" userId="S::swift1699_gmail.com#ext#@ohana042.onmicrosoft.com::75bb29f9-690c-4fad-984c-04f4d2790b53" providerId="AD" clId="Web-{C2A392A7-6A61-4468-88EC-511D189AD4AC}" dt="2021-07-22T12:23:08.615" v="190"/>
          <ac:grpSpMkLst>
            <pc:docMk/>
            <pc:sldMk cId="721464604" sldId="266"/>
            <ac:grpSpMk id="32" creationId="{01D4AEDF-0CF9-4271-ABB7-3D3489BB42D0}"/>
          </ac:grpSpMkLst>
        </pc:grpChg>
        <pc:picChg chg="add mod ord">
          <ac:chgData name="swift" userId="S::swift1699_gmail.com#ext#@ohana042.onmicrosoft.com::75bb29f9-690c-4fad-984c-04f4d2790b53" providerId="AD" clId="Web-{C2A392A7-6A61-4468-88EC-511D189AD4AC}" dt="2021-07-22T12:23:08.615" v="190"/>
          <ac:picMkLst>
            <pc:docMk/>
            <pc:sldMk cId="721464604" sldId="266"/>
            <ac:picMk id="3" creationId="{A98D2BBE-3CD1-4FED-AFC9-07A0BDF7B2C8}"/>
          </ac:picMkLst>
        </pc:picChg>
        <pc:picChg chg="del">
          <ac:chgData name="swift" userId="S::swift1699_gmail.com#ext#@ohana042.onmicrosoft.com::75bb29f9-690c-4fad-984c-04f4d2790b53" providerId="AD" clId="Web-{C2A392A7-6A61-4468-88EC-511D189AD4AC}" dt="2021-07-22T12:23:00.334" v="188"/>
          <ac:picMkLst>
            <pc:docMk/>
            <pc:sldMk cId="721464604" sldId="266"/>
            <ac:picMk id="5" creationId="{A21EA617-6D48-425F-97A8-7FEC82C8F401}"/>
          </ac:picMkLst>
        </pc:picChg>
      </pc:sldChg>
      <pc:sldChg chg="addSp delSp modSp">
        <pc:chgData name="swift" userId="S::swift1699_gmail.com#ext#@ohana042.onmicrosoft.com::75bb29f9-690c-4fad-984c-04f4d2790b53" providerId="AD" clId="Web-{C2A392A7-6A61-4468-88EC-511D189AD4AC}" dt="2021-07-22T12:35:02.963" v="313" actId="20577"/>
        <pc:sldMkLst>
          <pc:docMk/>
          <pc:sldMk cId="2404063606" sldId="267"/>
        </pc:sldMkLst>
        <pc:spChg chg="mod">
          <ac:chgData name="swift" userId="S::swift1699_gmail.com#ext#@ohana042.onmicrosoft.com::75bb29f9-690c-4fad-984c-04f4d2790b53" providerId="AD" clId="Web-{C2A392A7-6A61-4468-88EC-511D189AD4AC}" dt="2021-07-22T12:34:55.291" v="311"/>
          <ac:spMkLst>
            <pc:docMk/>
            <pc:sldMk cId="2404063606" sldId="267"/>
            <ac:spMk id="2" creationId="{D5B37780-0DF3-4C9F-A7FF-5DDCC247046C}"/>
          </ac:spMkLst>
        </pc:spChg>
        <pc:spChg chg="add mod ord">
          <ac:chgData name="swift" userId="S::swift1699_gmail.com#ext#@ohana042.onmicrosoft.com::75bb29f9-690c-4fad-984c-04f4d2790b53" providerId="AD" clId="Web-{C2A392A7-6A61-4468-88EC-511D189AD4AC}" dt="2021-07-22T12:35:02.963" v="313" actId="20577"/>
          <ac:spMkLst>
            <pc:docMk/>
            <pc:sldMk cId="2404063606" sldId="267"/>
            <ac:spMk id="3" creationId="{D473C6B9-3C54-4CBC-8F9E-BC85DAA67EB0}"/>
          </ac:spMkLst>
        </pc:spChg>
        <pc:spChg chg="add del mod">
          <ac:chgData name="swift" userId="S::swift1699_gmail.com#ext#@ohana042.onmicrosoft.com::75bb29f9-690c-4fad-984c-04f4d2790b53" providerId="AD" clId="Web-{C2A392A7-6A61-4468-88EC-511D189AD4AC}" dt="2021-07-22T12:33:04.947" v="242"/>
          <ac:spMkLst>
            <pc:docMk/>
            <pc:sldMk cId="2404063606" sldId="267"/>
            <ac:spMk id="6" creationId="{0A0CC110-1E1C-4F60-BA33-F125B45B3A7B}"/>
          </ac:spMkLst>
        </pc:spChg>
        <pc:spChg chg="del">
          <ac:chgData name="swift" userId="S::swift1699_gmail.com#ext#@ohana042.onmicrosoft.com::75bb29f9-690c-4fad-984c-04f4d2790b53" providerId="AD" clId="Web-{C2A392A7-6A61-4468-88EC-511D189AD4AC}" dt="2021-07-22T12:32:24.697" v="236"/>
          <ac:spMkLst>
            <pc:docMk/>
            <pc:sldMk cId="2404063606" sldId="267"/>
            <ac:spMk id="35" creationId="{5B7B693B-8A8A-4735-A375-25C9B1431795}"/>
          </ac:spMkLst>
        </pc:spChg>
        <pc:spChg chg="del">
          <ac:chgData name="swift" userId="S::swift1699_gmail.com#ext#@ohana042.onmicrosoft.com::75bb29f9-690c-4fad-984c-04f4d2790b53" providerId="AD" clId="Web-{C2A392A7-6A61-4468-88EC-511D189AD4AC}" dt="2021-07-22T12:34:55.291" v="311"/>
          <ac:spMkLst>
            <pc:docMk/>
            <pc:sldMk cId="2404063606" sldId="267"/>
            <ac:spMk id="38" creationId="{F8EF27BB-2B46-4E18-8445-67FA3416D7AF}"/>
          </ac:spMkLst>
        </pc:spChg>
        <pc:spChg chg="del">
          <ac:chgData name="swift" userId="S::swift1699_gmail.com#ext#@ohana042.onmicrosoft.com::75bb29f9-690c-4fad-984c-04f4d2790b53" providerId="AD" clId="Web-{C2A392A7-6A61-4468-88EC-511D189AD4AC}" dt="2021-07-22T12:34:55.291" v="311"/>
          <ac:spMkLst>
            <pc:docMk/>
            <pc:sldMk cId="2404063606" sldId="267"/>
            <ac:spMk id="45" creationId="{2EB7A6B3-7769-4087-8DE5-97E11C08124F}"/>
          </ac:spMkLst>
        </pc:spChg>
        <pc:spChg chg="del">
          <ac:chgData name="swift" userId="S::swift1699_gmail.com#ext#@ohana042.onmicrosoft.com::75bb29f9-690c-4fad-984c-04f4d2790b53" providerId="AD" clId="Web-{C2A392A7-6A61-4468-88EC-511D189AD4AC}" dt="2021-07-22T12:34:55.291" v="311"/>
          <ac:spMkLst>
            <pc:docMk/>
            <pc:sldMk cId="2404063606" sldId="267"/>
            <ac:spMk id="47" creationId="{98F57262-78F1-4529-AF0A-A2D4ADD37867}"/>
          </ac:spMkLst>
        </pc:spChg>
        <pc:spChg chg="del">
          <ac:chgData name="swift" userId="S::swift1699_gmail.com#ext#@ohana042.onmicrosoft.com::75bb29f9-690c-4fad-984c-04f4d2790b53" providerId="AD" clId="Web-{C2A392A7-6A61-4468-88EC-511D189AD4AC}" dt="2021-07-22T12:34:55.291" v="311"/>
          <ac:spMkLst>
            <pc:docMk/>
            <pc:sldMk cId="2404063606" sldId="267"/>
            <ac:spMk id="49" creationId="{F49AA311-3762-4DBD-9D98-C123C210665D}"/>
          </ac:spMkLst>
        </pc:spChg>
        <pc:spChg chg="del">
          <ac:chgData name="swift" userId="S::swift1699_gmail.com#ext#@ohana042.onmicrosoft.com::75bb29f9-690c-4fad-984c-04f4d2790b53" providerId="AD" clId="Web-{C2A392A7-6A61-4468-88EC-511D189AD4AC}" dt="2021-07-22T12:34:55.291" v="311"/>
          <ac:spMkLst>
            <pc:docMk/>
            <pc:sldMk cId="2404063606" sldId="267"/>
            <ac:spMk id="51" creationId="{AA7A6642-3BD6-476E-B2D1-4AF4D8CBB5FE}"/>
          </ac:spMkLst>
        </pc:spChg>
        <pc:spChg chg="add">
          <ac:chgData name="swift" userId="S::swift1699_gmail.com#ext#@ohana042.onmicrosoft.com::75bb29f9-690c-4fad-984c-04f4d2790b53" providerId="AD" clId="Web-{C2A392A7-6A61-4468-88EC-511D189AD4AC}" dt="2021-07-22T12:34:55.291" v="311"/>
          <ac:spMkLst>
            <pc:docMk/>
            <pc:sldMk cId="2404063606" sldId="267"/>
            <ac:spMk id="56" creationId="{DE323C9E-E814-4D54-91E5-84DC5536E33D}"/>
          </ac:spMkLst>
        </pc:spChg>
        <pc:spChg chg="add">
          <ac:chgData name="swift" userId="S::swift1699_gmail.com#ext#@ohana042.onmicrosoft.com::75bb29f9-690c-4fad-984c-04f4d2790b53" providerId="AD" clId="Web-{C2A392A7-6A61-4468-88EC-511D189AD4AC}" dt="2021-07-22T12:34:55.291" v="311"/>
          <ac:spMkLst>
            <pc:docMk/>
            <pc:sldMk cId="2404063606" sldId="267"/>
            <ac:spMk id="58" creationId="{D116A5D7-2191-441E-8023-8FCF7B243E5E}"/>
          </ac:spMkLst>
        </pc:spChg>
        <pc:spChg chg="add">
          <ac:chgData name="swift" userId="S::swift1699_gmail.com#ext#@ohana042.onmicrosoft.com::75bb29f9-690c-4fad-984c-04f4d2790b53" providerId="AD" clId="Web-{C2A392A7-6A61-4468-88EC-511D189AD4AC}" dt="2021-07-22T12:34:55.291" v="311"/>
          <ac:spMkLst>
            <pc:docMk/>
            <pc:sldMk cId="2404063606" sldId="267"/>
            <ac:spMk id="60" creationId="{41E0D4C4-49A5-4BF4-A682-24B95381E5A4}"/>
          </ac:spMkLst>
        </pc:spChg>
        <pc:spChg chg="add">
          <ac:chgData name="swift" userId="S::swift1699_gmail.com#ext#@ohana042.onmicrosoft.com::75bb29f9-690c-4fad-984c-04f4d2790b53" providerId="AD" clId="Web-{C2A392A7-6A61-4468-88EC-511D189AD4AC}" dt="2021-07-22T12:34:55.291" v="311"/>
          <ac:spMkLst>
            <pc:docMk/>
            <pc:sldMk cId="2404063606" sldId="267"/>
            <ac:spMk id="62" creationId="{A432351A-7F75-48B4-9B44-7478573C08F5}"/>
          </ac:spMkLst>
        </pc:spChg>
        <pc:grpChg chg="del">
          <ac:chgData name="swift" userId="S::swift1699_gmail.com#ext#@ohana042.onmicrosoft.com::75bb29f9-690c-4fad-984c-04f4d2790b53" providerId="AD" clId="Web-{C2A392A7-6A61-4468-88EC-511D189AD4AC}" dt="2021-07-22T12:34:55.291" v="311"/>
          <ac:grpSpMkLst>
            <pc:docMk/>
            <pc:sldMk cId="2404063606" sldId="267"/>
            <ac:grpSpMk id="40" creationId="{60A0C54A-CE24-4C1A-B9B1-5D3EC6E9FD8B}"/>
          </ac:grpSpMkLst>
        </pc:grpChg>
        <pc:picChg chg="mod">
          <ac:chgData name="swift" userId="S::swift1699_gmail.com#ext#@ohana042.onmicrosoft.com::75bb29f9-690c-4fad-984c-04f4d2790b53" providerId="AD" clId="Web-{C2A392A7-6A61-4468-88EC-511D189AD4AC}" dt="2021-07-22T12:34:55.291" v="311"/>
          <ac:picMkLst>
            <pc:docMk/>
            <pc:sldMk cId="2404063606" sldId="267"/>
            <ac:picMk id="4" creationId="{9FD8FFE1-CC42-460C-954E-1D504B838C70}"/>
          </ac:picMkLst>
        </pc:picChg>
        <pc:picChg chg="mod ord">
          <ac:chgData name="swift" userId="S::swift1699_gmail.com#ext#@ohana042.onmicrosoft.com::75bb29f9-690c-4fad-984c-04f4d2790b53" providerId="AD" clId="Web-{C2A392A7-6A61-4468-88EC-511D189AD4AC}" dt="2021-07-22T12:34:55.291" v="311"/>
          <ac:picMkLst>
            <pc:docMk/>
            <pc:sldMk cId="2404063606" sldId="267"/>
            <ac:picMk id="5" creationId="{550DFD01-8C8D-46CE-9508-79E59CF1C0A4}"/>
          </ac:picMkLst>
        </pc:picChg>
        <pc:picChg chg="mod ord">
          <ac:chgData name="swift" userId="S::swift1699_gmail.com#ext#@ohana042.onmicrosoft.com::75bb29f9-690c-4fad-984c-04f4d2790b53" providerId="AD" clId="Web-{C2A392A7-6A61-4468-88EC-511D189AD4AC}" dt="2021-07-22T12:34:55.291" v="311"/>
          <ac:picMkLst>
            <pc:docMk/>
            <pc:sldMk cId="2404063606" sldId="267"/>
            <ac:picMk id="7" creationId="{889387A0-54E1-42B7-A96E-8685FCF70391}"/>
          </ac:picMkLst>
        </pc:picChg>
        <pc:picChg chg="mod">
          <ac:chgData name="swift" userId="S::swift1699_gmail.com#ext#@ohana042.onmicrosoft.com::75bb29f9-690c-4fad-984c-04f4d2790b53" providerId="AD" clId="Web-{C2A392A7-6A61-4468-88EC-511D189AD4AC}" dt="2021-07-22T12:34:55.291" v="311"/>
          <ac:picMkLst>
            <pc:docMk/>
            <pc:sldMk cId="2404063606" sldId="267"/>
            <ac:picMk id="8" creationId="{9FFB8B61-EF33-49D5-B113-552264504C2D}"/>
          </ac:picMkLst>
        </pc:picChg>
      </pc:sldChg>
      <pc:sldChg chg="modSp">
        <pc:chgData name="swift" userId="S::swift1699_gmail.com#ext#@ohana042.onmicrosoft.com::75bb29f9-690c-4fad-984c-04f4d2790b53" providerId="AD" clId="Web-{C2A392A7-6A61-4468-88EC-511D189AD4AC}" dt="2021-07-22T12:47:53.330" v="564" actId="20577"/>
        <pc:sldMkLst>
          <pc:docMk/>
          <pc:sldMk cId="441641469" sldId="268"/>
        </pc:sldMkLst>
        <pc:spChg chg="mod">
          <ac:chgData name="swift" userId="S::swift1699_gmail.com#ext#@ohana042.onmicrosoft.com::75bb29f9-690c-4fad-984c-04f4d2790b53" providerId="AD" clId="Web-{C2A392A7-6A61-4468-88EC-511D189AD4AC}" dt="2021-07-22T12:47:53.330" v="564" actId="20577"/>
          <ac:spMkLst>
            <pc:docMk/>
            <pc:sldMk cId="441641469" sldId="268"/>
            <ac:spMk id="7" creationId="{AD9AB355-D8A9-402A-AAB6-A4F9E41A2AC7}"/>
          </ac:spMkLst>
        </pc:spChg>
      </pc:sldChg>
      <pc:sldChg chg="modSp">
        <pc:chgData name="swift" userId="S::swift1699_gmail.com#ext#@ohana042.onmicrosoft.com::75bb29f9-690c-4fad-984c-04f4d2790b53" providerId="AD" clId="Web-{C2A392A7-6A61-4468-88EC-511D189AD4AC}" dt="2021-07-22T12:50:24.880" v="667" actId="20577"/>
        <pc:sldMkLst>
          <pc:docMk/>
          <pc:sldMk cId="88095851" sldId="269"/>
        </pc:sldMkLst>
        <pc:spChg chg="mod">
          <ac:chgData name="swift" userId="S::swift1699_gmail.com#ext#@ohana042.onmicrosoft.com::75bb29f9-690c-4fad-984c-04f4d2790b53" providerId="AD" clId="Web-{C2A392A7-6A61-4468-88EC-511D189AD4AC}" dt="2021-07-22T12:50:24.880" v="667" actId="20577"/>
          <ac:spMkLst>
            <pc:docMk/>
            <pc:sldMk cId="88095851" sldId="269"/>
            <ac:spMk id="9" creationId="{68B2B20A-D832-44CD-9C85-E3F84C2060EE}"/>
          </ac:spMkLst>
        </pc:spChg>
      </pc:sldChg>
      <pc:sldChg chg="modSp">
        <pc:chgData name="swift" userId="S::swift1699_gmail.com#ext#@ohana042.onmicrosoft.com::75bb29f9-690c-4fad-984c-04f4d2790b53" providerId="AD" clId="Web-{C2A392A7-6A61-4468-88EC-511D189AD4AC}" dt="2021-07-22T12:43:41.982" v="401" actId="20577"/>
        <pc:sldMkLst>
          <pc:docMk/>
          <pc:sldMk cId="4088811621" sldId="270"/>
        </pc:sldMkLst>
        <pc:spChg chg="mod">
          <ac:chgData name="swift" userId="S::swift1699_gmail.com#ext#@ohana042.onmicrosoft.com::75bb29f9-690c-4fad-984c-04f4d2790b53" providerId="AD" clId="Web-{C2A392A7-6A61-4468-88EC-511D189AD4AC}" dt="2021-07-22T12:43:41.982" v="401" actId="20577"/>
          <ac:spMkLst>
            <pc:docMk/>
            <pc:sldMk cId="4088811621" sldId="270"/>
            <ac:spMk id="10" creationId="{59E21219-5662-4C99-B7D6-BF78CC7BB24D}"/>
          </ac:spMkLst>
        </pc:spChg>
      </pc:sldChg>
      <pc:sldChg chg="addSp delSp modSp mod setBg setClrOvrMap">
        <pc:chgData name="swift" userId="S::swift1699_gmail.com#ext#@ohana042.onmicrosoft.com::75bb29f9-690c-4fad-984c-04f4d2790b53" providerId="AD" clId="Web-{C2A392A7-6A61-4468-88EC-511D189AD4AC}" dt="2021-07-22T12:44:56.670" v="497" actId="20577"/>
        <pc:sldMkLst>
          <pc:docMk/>
          <pc:sldMk cId="3253807318" sldId="271"/>
        </pc:sldMkLst>
        <pc:spChg chg="mod">
          <ac:chgData name="swift" userId="S::swift1699_gmail.com#ext#@ohana042.onmicrosoft.com::75bb29f9-690c-4fad-984c-04f4d2790b53" providerId="AD" clId="Web-{C2A392A7-6A61-4468-88EC-511D189AD4AC}" dt="2021-07-22T12:36:11.198" v="320"/>
          <ac:spMkLst>
            <pc:docMk/>
            <pc:sldMk cId="3253807318" sldId="271"/>
            <ac:spMk id="2" creationId="{2833FA31-3B83-482D-8A7F-BDC15487F9BF}"/>
          </ac:spMkLst>
        </pc:spChg>
        <pc:spChg chg="mod ord">
          <ac:chgData name="swift" userId="S::swift1699_gmail.com#ext#@ohana042.onmicrosoft.com::75bb29f9-690c-4fad-984c-04f4d2790b53" providerId="AD" clId="Web-{C2A392A7-6A61-4468-88EC-511D189AD4AC}" dt="2021-07-22T12:44:56.670" v="497" actId="20577"/>
          <ac:spMkLst>
            <pc:docMk/>
            <pc:sldMk cId="3253807318" sldId="271"/>
            <ac:spMk id="11" creationId="{C9E2E9C8-6E73-4AC8-9CCC-F696A7172A93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6:11.198" v="320"/>
          <ac:spMkLst>
            <pc:docMk/>
            <pc:sldMk cId="3253807318" sldId="271"/>
            <ac:spMk id="14" creationId="{D720F646-739D-4A3B-B34F-8D6A7F1A47C4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6:11.198" v="320"/>
          <ac:spMkLst>
            <pc:docMk/>
            <pc:sldMk cId="3253807318" sldId="271"/>
            <ac:spMk id="16" creationId="{F20288CE-4E37-4E61-8393-575E1612FD0A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6:11.198" v="320"/>
          <ac:spMkLst>
            <pc:docMk/>
            <pc:sldMk cId="3253807318" sldId="271"/>
            <ac:spMk id="18" creationId="{D8A70D4E-AACF-430E-9A2F-F198F9AD0811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6:11.198" v="320"/>
          <ac:spMkLst>
            <pc:docMk/>
            <pc:sldMk cId="3253807318" sldId="271"/>
            <ac:spMk id="20" creationId="{B143CCA9-0CBF-4088-BA0D-BDF2B1119ECC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6:11.198" v="320"/>
          <ac:spMkLst>
            <pc:docMk/>
            <pc:sldMk cId="3253807318" sldId="271"/>
            <ac:spMk id="22" creationId="{A7E6ED65-0D00-40BA-8BFD-04F5BE3CAD5A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6:11.198" v="320"/>
          <ac:spMkLst>
            <pc:docMk/>
            <pc:sldMk cId="3253807318" sldId="271"/>
            <ac:spMk id="24" creationId="{3CCDE2B2-E641-48EC-AE96-AA47E417AAFC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6:05.370" v="317"/>
          <ac:spMkLst>
            <pc:docMk/>
            <pc:sldMk cId="3253807318" sldId="271"/>
            <ac:spMk id="26" creationId="{7F82A098-DE27-4C67-AF9C-F2049D5FAD9D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6:05.370" v="317"/>
          <ac:spMkLst>
            <pc:docMk/>
            <pc:sldMk cId="3253807318" sldId="271"/>
            <ac:spMk id="27" creationId="{17C98748-672B-4D57-8DD4-7C3B9742DF02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6:05.370" v="317"/>
          <ac:spMkLst>
            <pc:docMk/>
            <pc:sldMk cId="3253807318" sldId="271"/>
            <ac:spMk id="28" creationId="{F4F98FB4-0B53-4B6C-A44E-4D39FBA1B53A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5:57.948" v="315"/>
          <ac:spMkLst>
            <pc:docMk/>
            <pc:sldMk cId="3253807318" sldId="271"/>
            <ac:spMk id="29" creationId="{DE323C9E-E814-4D54-91E5-84DC5536E33D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6:05.370" v="317"/>
          <ac:spMkLst>
            <pc:docMk/>
            <pc:sldMk cId="3253807318" sldId="271"/>
            <ac:spMk id="30" creationId="{9F384BF4-8D89-4DEA-8AED-78E6EAF5D524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5:57.948" v="315"/>
          <ac:spMkLst>
            <pc:docMk/>
            <pc:sldMk cId="3253807318" sldId="271"/>
            <ac:spMk id="31" creationId="{D116A5D7-2191-441E-8023-8FCF7B243E5E}"/>
          </ac:spMkLst>
        </pc:spChg>
        <pc:spChg chg="add">
          <ac:chgData name="swift" userId="S::swift1699_gmail.com#ext#@ohana042.onmicrosoft.com::75bb29f9-690c-4fad-984c-04f4d2790b53" providerId="AD" clId="Web-{C2A392A7-6A61-4468-88EC-511D189AD4AC}" dt="2021-07-22T12:36:11.198" v="320"/>
          <ac:spMkLst>
            <pc:docMk/>
            <pc:sldMk cId="3253807318" sldId="271"/>
            <ac:spMk id="32" creationId="{DE323C9E-E814-4D54-91E5-84DC5536E33D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5:57.948" v="315"/>
          <ac:spMkLst>
            <pc:docMk/>
            <pc:sldMk cId="3253807318" sldId="271"/>
            <ac:spMk id="33" creationId="{41E0D4C4-49A5-4BF4-A682-24B95381E5A4}"/>
          </ac:spMkLst>
        </pc:spChg>
        <pc:spChg chg="add">
          <ac:chgData name="swift" userId="S::swift1699_gmail.com#ext#@ohana042.onmicrosoft.com::75bb29f9-690c-4fad-984c-04f4d2790b53" providerId="AD" clId="Web-{C2A392A7-6A61-4468-88EC-511D189AD4AC}" dt="2021-07-22T12:36:11.198" v="320"/>
          <ac:spMkLst>
            <pc:docMk/>
            <pc:sldMk cId="3253807318" sldId="271"/>
            <ac:spMk id="34" creationId="{D116A5D7-2191-441E-8023-8FCF7B243E5E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5:57.948" v="315"/>
          <ac:spMkLst>
            <pc:docMk/>
            <pc:sldMk cId="3253807318" sldId="271"/>
            <ac:spMk id="35" creationId="{A432351A-7F75-48B4-9B44-7478573C08F5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6:11.182" v="319"/>
          <ac:spMkLst>
            <pc:docMk/>
            <pc:sldMk cId="3253807318" sldId="271"/>
            <ac:spMk id="36" creationId="{CD9538F0-87BD-41AB-9D76-254F41F363E1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6:05.370" v="317"/>
          <ac:spMkLst>
            <pc:docMk/>
            <pc:sldMk cId="3253807318" sldId="271"/>
            <ac:spMk id="37" creationId="{2C304FE6-A3F4-495C-B2B1-633FFB5C57D8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6:11.182" v="319"/>
          <ac:spMkLst>
            <pc:docMk/>
            <pc:sldMk cId="3253807318" sldId="271"/>
            <ac:spMk id="38" creationId="{63D9C763-EF44-420F-816D-D63CF792973B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6:05.370" v="317"/>
          <ac:spMkLst>
            <pc:docMk/>
            <pc:sldMk cId="3253807318" sldId="271"/>
            <ac:spMk id="39" creationId="{FC1D85A0-2B3E-4B90-BD4B-E36C7DB53ECA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6:11.182" v="319"/>
          <ac:spMkLst>
            <pc:docMk/>
            <pc:sldMk cId="3253807318" sldId="271"/>
            <ac:spMk id="40" creationId="{C18C8616-202A-41BE-B352-176183130147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6:05.370" v="317"/>
          <ac:spMkLst>
            <pc:docMk/>
            <pc:sldMk cId="3253807318" sldId="271"/>
            <ac:spMk id="41" creationId="{20B30E5D-084B-4663-9D7F-9ADF651C6D70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6:11.182" v="319"/>
          <ac:spMkLst>
            <pc:docMk/>
            <pc:sldMk cId="3253807318" sldId="271"/>
            <ac:spMk id="42" creationId="{25E1BEFA-24F4-4097-AA1A-117E55C1FC60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6:11.182" v="319"/>
          <ac:spMkLst>
            <pc:docMk/>
            <pc:sldMk cId="3253807318" sldId="271"/>
            <ac:spMk id="43" creationId="{6E7AAF8B-0F5C-480E-AD7F-61B572BC2D52}"/>
          </ac:spMkLst>
        </pc:spChg>
        <pc:spChg chg="add">
          <ac:chgData name="swift" userId="S::swift1699_gmail.com#ext#@ohana042.onmicrosoft.com::75bb29f9-690c-4fad-984c-04f4d2790b53" providerId="AD" clId="Web-{C2A392A7-6A61-4468-88EC-511D189AD4AC}" dt="2021-07-22T12:36:11.198" v="320"/>
          <ac:spMkLst>
            <pc:docMk/>
            <pc:sldMk cId="3253807318" sldId="271"/>
            <ac:spMk id="45" creationId="{41E0D4C4-49A5-4BF4-A682-24B95381E5A4}"/>
          </ac:spMkLst>
        </pc:spChg>
        <pc:spChg chg="add">
          <ac:chgData name="swift" userId="S::swift1699_gmail.com#ext#@ohana042.onmicrosoft.com::75bb29f9-690c-4fad-984c-04f4d2790b53" providerId="AD" clId="Web-{C2A392A7-6A61-4468-88EC-511D189AD4AC}" dt="2021-07-22T12:36:11.198" v="320"/>
          <ac:spMkLst>
            <pc:docMk/>
            <pc:sldMk cId="3253807318" sldId="271"/>
            <ac:spMk id="46" creationId="{A432351A-7F75-48B4-9B44-7478573C08F5}"/>
          </ac:spMkLst>
        </pc:spChg>
        <pc:grpChg chg="add del">
          <ac:chgData name="swift" userId="S::swift1699_gmail.com#ext#@ohana042.onmicrosoft.com::75bb29f9-690c-4fad-984c-04f4d2790b53" providerId="AD" clId="Web-{C2A392A7-6A61-4468-88EC-511D189AD4AC}" dt="2021-07-22T12:36:11.182" v="319"/>
          <ac:grpSpMkLst>
            <pc:docMk/>
            <pc:sldMk cId="3253807318" sldId="271"/>
            <ac:grpSpMk id="44" creationId="{3F46F979-6812-49E1-BC28-B2A90C92F37F}"/>
          </ac:grpSpMkLst>
        </pc:grpChg>
        <pc:picChg chg="mod">
          <ac:chgData name="swift" userId="S::swift1699_gmail.com#ext#@ohana042.onmicrosoft.com::75bb29f9-690c-4fad-984c-04f4d2790b53" providerId="AD" clId="Web-{C2A392A7-6A61-4468-88EC-511D189AD4AC}" dt="2021-07-22T12:36:24.729" v="322" actId="14100"/>
          <ac:picMkLst>
            <pc:docMk/>
            <pc:sldMk cId="3253807318" sldId="271"/>
            <ac:picMk id="4" creationId="{367FDDA3-CA10-4273-A967-F228E706B157}"/>
          </ac:picMkLst>
        </pc:picChg>
        <pc:picChg chg="mod">
          <ac:chgData name="swift" userId="S::swift1699_gmail.com#ext#@ohana042.onmicrosoft.com::75bb29f9-690c-4fad-984c-04f4d2790b53" providerId="AD" clId="Web-{C2A392A7-6A61-4468-88EC-511D189AD4AC}" dt="2021-07-22T12:36:31.073" v="324" actId="14100"/>
          <ac:picMkLst>
            <pc:docMk/>
            <pc:sldMk cId="3253807318" sldId="271"/>
            <ac:picMk id="5" creationId="{0BDAAE7A-DA80-43E4-A1D1-EA5E32BEAB24}"/>
          </ac:picMkLst>
        </pc:picChg>
        <pc:picChg chg="mod ord">
          <ac:chgData name="swift" userId="S::swift1699_gmail.com#ext#@ohana042.onmicrosoft.com::75bb29f9-690c-4fad-984c-04f4d2790b53" providerId="AD" clId="Web-{C2A392A7-6A61-4468-88EC-511D189AD4AC}" dt="2021-07-22T12:36:11.198" v="320"/>
          <ac:picMkLst>
            <pc:docMk/>
            <pc:sldMk cId="3253807318" sldId="271"/>
            <ac:picMk id="6" creationId="{AF998043-1446-448C-B6B6-BBC79AF192A5}"/>
          </ac:picMkLst>
        </pc:picChg>
        <pc:picChg chg="mod ord">
          <ac:chgData name="swift" userId="S::swift1699_gmail.com#ext#@ohana042.onmicrosoft.com::75bb29f9-690c-4fad-984c-04f4d2790b53" providerId="AD" clId="Web-{C2A392A7-6A61-4468-88EC-511D189AD4AC}" dt="2021-07-22T12:36:11.198" v="320"/>
          <ac:picMkLst>
            <pc:docMk/>
            <pc:sldMk cId="3253807318" sldId="271"/>
            <ac:picMk id="7" creationId="{62C69985-322E-4A20-94F9-F917D50B4996}"/>
          </ac:picMkLst>
        </pc:picChg>
      </pc:sldChg>
      <pc:sldChg chg="addSp delSp modSp">
        <pc:chgData name="swift" userId="S::swift1699_gmail.com#ext#@ohana042.onmicrosoft.com::75bb29f9-690c-4fad-984c-04f4d2790b53" providerId="AD" clId="Web-{C2A392A7-6A61-4468-88EC-511D189AD4AC}" dt="2021-07-22T12:50:46.411" v="681" actId="20577"/>
        <pc:sldMkLst>
          <pc:docMk/>
          <pc:sldMk cId="101656405" sldId="272"/>
        </pc:sldMkLst>
        <pc:spChg chg="mod">
          <ac:chgData name="swift" userId="S::swift1699_gmail.com#ext#@ohana042.onmicrosoft.com::75bb29f9-690c-4fad-984c-04f4d2790b53" providerId="AD" clId="Web-{C2A392A7-6A61-4468-88EC-511D189AD4AC}" dt="2021-07-22T12:37:55.042" v="338"/>
          <ac:spMkLst>
            <pc:docMk/>
            <pc:sldMk cId="101656405" sldId="272"/>
            <ac:spMk id="2" creationId="{39FDD36F-5DD9-4543-BB21-2FDFEFCA0508}"/>
          </ac:spMkLst>
        </pc:spChg>
        <pc:spChg chg="add mod">
          <ac:chgData name="swift" userId="S::swift1699_gmail.com#ext#@ohana042.onmicrosoft.com::75bb29f9-690c-4fad-984c-04f4d2790b53" providerId="AD" clId="Web-{C2A392A7-6A61-4468-88EC-511D189AD4AC}" dt="2021-07-22T12:50:46.411" v="681" actId="20577"/>
          <ac:spMkLst>
            <pc:docMk/>
            <pc:sldMk cId="101656405" sldId="272"/>
            <ac:spMk id="4" creationId="{84E6FB51-3AAF-4961-B146-1004204C3B79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7:55.058" v="339"/>
          <ac:spMkLst>
            <pc:docMk/>
            <pc:sldMk cId="101656405" sldId="272"/>
            <ac:spMk id="11" creationId="{0560EE91-C39D-4300-A1A6-C61D61EEE68A}"/>
          </ac:spMkLst>
        </pc:spChg>
        <pc:spChg chg="del mod ord">
          <ac:chgData name="swift" userId="S::swift1699_gmail.com#ext#@ohana042.onmicrosoft.com::75bb29f9-690c-4fad-984c-04f4d2790b53" providerId="AD" clId="Web-{C2A392A7-6A61-4468-88EC-511D189AD4AC}" dt="2021-07-22T12:41:03.918" v="341"/>
          <ac:spMkLst>
            <pc:docMk/>
            <pc:sldMk cId="101656405" sldId="272"/>
            <ac:spMk id="13" creationId="{D718B738-BB32-4BBB-9072-B2FD373078B6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7:13.261" v="330"/>
          <ac:spMkLst>
            <pc:docMk/>
            <pc:sldMk cId="101656405" sldId="272"/>
            <ac:spMk id="15" creationId="{6362C011-A678-48AF-9FC1-73146B9DEFE3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7:13.261" v="330"/>
          <ac:spMkLst>
            <pc:docMk/>
            <pc:sldMk cId="101656405" sldId="272"/>
            <ac:spMk id="17" creationId="{0BC48A4C-3F27-483F-9122-2E7BEF7466A1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7:44.698" v="334"/>
          <ac:spMkLst>
            <pc:docMk/>
            <pc:sldMk cId="101656405" sldId="272"/>
            <ac:spMk id="19" creationId="{0C1F6B00-30FF-455F-8A86-682BDAB0E904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7:44.698" v="334"/>
          <ac:spMkLst>
            <pc:docMk/>
            <pc:sldMk cId="101656405" sldId="272"/>
            <ac:spMk id="21" creationId="{2561E8E6-AA1F-4231-B807-0A5C932E64BC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7:13.261" v="330"/>
          <ac:spMkLst>
            <pc:docMk/>
            <pc:sldMk cId="101656405" sldId="272"/>
            <ac:spMk id="22" creationId="{CBE34379-9777-42D6-A3FF-F808E1E30E4F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7:44.698" v="334"/>
          <ac:spMkLst>
            <pc:docMk/>
            <pc:sldMk cId="101656405" sldId="272"/>
            <ac:spMk id="23" creationId="{42AAD8A7-0F68-4CE2-8E37-98629D1C4132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7:13.261" v="330"/>
          <ac:spMkLst>
            <pc:docMk/>
            <pc:sldMk cId="101656405" sldId="272"/>
            <ac:spMk id="24" creationId="{C44CF989-C2BA-483F-9050-5FEE187FE90E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7:44.698" v="334"/>
          <ac:spMkLst>
            <pc:docMk/>
            <pc:sldMk cId="101656405" sldId="272"/>
            <ac:spMk id="25" creationId="{2DFDF5BA-2109-45EC-AA28-9585297F9A92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7:13.261" v="330"/>
          <ac:spMkLst>
            <pc:docMk/>
            <pc:sldMk cId="101656405" sldId="272"/>
            <ac:spMk id="26" creationId="{3B5E18FB-9BED-4A1B-BF8B-E2B89730C208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7:47.620" v="336"/>
          <ac:spMkLst>
            <pc:docMk/>
            <pc:sldMk cId="101656405" sldId="272"/>
            <ac:spMk id="27" creationId="{0560EE91-C39D-4300-A1A6-C61D61EEE68A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7:13.261" v="330"/>
          <ac:spMkLst>
            <pc:docMk/>
            <pc:sldMk cId="101656405" sldId="272"/>
            <ac:spMk id="28" creationId="{8439A915-9E0D-4CCC-A459-3357EB156DA2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7:55.042" v="338"/>
          <ac:spMkLst>
            <pc:docMk/>
            <pc:sldMk cId="101656405" sldId="272"/>
            <ac:spMk id="29" creationId="{3AB084A1-F3A2-4BF8-BB6A-E677B5BD7738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7:13.261" v="330"/>
          <ac:spMkLst>
            <pc:docMk/>
            <pc:sldMk cId="101656405" sldId="272"/>
            <ac:spMk id="30" creationId="{DA930378-8185-4FA0-946B-D6E6F7EAED48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7:55.042" v="338"/>
          <ac:spMkLst>
            <pc:docMk/>
            <pc:sldMk cId="101656405" sldId="272"/>
            <ac:spMk id="31" creationId="{1E0965C0-22E8-4A47-9A17-4E6078D00D8B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7:55.042" v="338"/>
          <ac:spMkLst>
            <pc:docMk/>
            <pc:sldMk cId="101656405" sldId="272"/>
            <ac:spMk id="32" creationId="{03D63C01-EC27-44CF-85D4-0C65696F1DF3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7:55.042" v="338"/>
          <ac:spMkLst>
            <pc:docMk/>
            <pc:sldMk cId="101656405" sldId="272"/>
            <ac:spMk id="33" creationId="{7B57BCC7-232D-4B6C-920B-D0696A3C8BFB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7:55.042" v="338"/>
          <ac:spMkLst>
            <pc:docMk/>
            <pc:sldMk cId="101656405" sldId="272"/>
            <ac:spMk id="34" creationId="{78E8CD9E-3CE2-487B-AA8E-6E386CD195E7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7:55.042" v="338"/>
          <ac:spMkLst>
            <pc:docMk/>
            <pc:sldMk cId="101656405" sldId="272"/>
            <ac:spMk id="35" creationId="{E8F42A1F-0F67-4856-AEB3-D2AC390D23B4}"/>
          </ac:spMkLst>
        </pc:spChg>
        <pc:spChg chg="add del">
          <ac:chgData name="swift" userId="S::swift1699_gmail.com#ext#@ohana042.onmicrosoft.com::75bb29f9-690c-4fad-984c-04f4d2790b53" providerId="AD" clId="Web-{C2A392A7-6A61-4468-88EC-511D189AD4AC}" dt="2021-07-22T12:37:55.042" v="338"/>
          <ac:spMkLst>
            <pc:docMk/>
            <pc:sldMk cId="101656405" sldId="272"/>
            <ac:spMk id="36" creationId="{E18DC9CC-CE0B-48A6-8164-0D10E9E6CE7E}"/>
          </ac:spMkLst>
        </pc:spChg>
        <pc:picChg chg="add mod ord">
          <ac:chgData name="swift" userId="S::swift1699_gmail.com#ext#@ohana042.onmicrosoft.com::75bb29f9-690c-4fad-984c-04f4d2790b53" providerId="AD" clId="Web-{C2A392A7-6A61-4468-88EC-511D189AD4AC}" dt="2021-07-22T12:42:17.091" v="358" actId="1076"/>
          <ac:picMkLst>
            <pc:docMk/>
            <pc:sldMk cId="101656405" sldId="272"/>
            <ac:picMk id="3" creationId="{884652E4-DAA1-4E6B-82C4-CA914F2103E8}"/>
          </ac:picMkLst>
        </pc:picChg>
        <pc:picChg chg="del mod ord">
          <ac:chgData name="swift" userId="S::swift1699_gmail.com#ext#@ohana042.onmicrosoft.com::75bb29f9-690c-4fad-984c-04f4d2790b53" providerId="AD" clId="Web-{C2A392A7-6A61-4468-88EC-511D189AD4AC}" dt="2021-07-22T12:41:02.762" v="340"/>
          <ac:picMkLst>
            <pc:docMk/>
            <pc:sldMk cId="101656405" sldId="272"/>
            <ac:picMk id="4" creationId="{2D57A553-8B7C-4F9C-9438-81174EE51EE1}"/>
          </ac:picMkLst>
        </pc:picChg>
        <pc:picChg chg="del mod ord">
          <ac:chgData name="swift" userId="S::swift1699_gmail.com#ext#@ohana042.onmicrosoft.com::75bb29f9-690c-4fad-984c-04f4d2790b53" providerId="AD" clId="Web-{C2A392A7-6A61-4468-88EC-511D189AD4AC}" dt="2021-07-22T12:41:06.231" v="342"/>
          <ac:picMkLst>
            <pc:docMk/>
            <pc:sldMk cId="101656405" sldId="272"/>
            <ac:picMk id="5" creationId="{BB789B93-6C13-49A5-876D-F8A275C69741}"/>
          </ac:picMkLst>
        </pc:picChg>
        <pc:picChg chg="add del mod">
          <ac:chgData name="swift" userId="S::swift1699_gmail.com#ext#@ohana042.onmicrosoft.com::75bb29f9-690c-4fad-984c-04f4d2790b53" providerId="AD" clId="Web-{C2A392A7-6A61-4468-88EC-511D189AD4AC}" dt="2021-07-22T12:42:16.153" v="347"/>
          <ac:picMkLst>
            <pc:docMk/>
            <pc:sldMk cId="101656405" sldId="272"/>
            <ac:picMk id="6" creationId="{B40914D1-43BF-44A1-A710-A5FD05AAAA11}"/>
          </ac:picMkLst>
        </pc:picChg>
        <pc:picChg chg="add mod">
          <ac:chgData name="swift" userId="S::swift1699_gmail.com#ext#@ohana042.onmicrosoft.com::75bb29f9-690c-4fad-984c-04f4d2790b53" providerId="AD" clId="Web-{C2A392A7-6A61-4468-88EC-511D189AD4AC}" dt="2021-07-22T12:42:17.059" v="357" actId="1076"/>
          <ac:picMkLst>
            <pc:docMk/>
            <pc:sldMk cId="101656405" sldId="272"/>
            <ac:picMk id="7" creationId="{21F666ED-57AB-4FAC-B07C-30134CA29F35}"/>
          </ac:picMkLst>
        </pc:picChg>
      </pc:sldChg>
      <pc:sldChg chg="modSp">
        <pc:chgData name="swift" userId="S::swift1699_gmail.com#ext#@ohana042.onmicrosoft.com::75bb29f9-690c-4fad-984c-04f4d2790b53" providerId="AD" clId="Web-{C2A392A7-6A61-4468-88EC-511D189AD4AC}" dt="2021-07-22T12:12:56.362" v="186" actId="20577"/>
        <pc:sldMkLst>
          <pc:docMk/>
          <pc:sldMk cId="418195645" sldId="281"/>
        </pc:sldMkLst>
        <pc:spChg chg="mod">
          <ac:chgData name="swift" userId="S::swift1699_gmail.com#ext#@ohana042.onmicrosoft.com::75bb29f9-690c-4fad-984c-04f4d2790b53" providerId="AD" clId="Web-{C2A392A7-6A61-4468-88EC-511D189AD4AC}" dt="2021-07-22T12:12:56.362" v="186" actId="20577"/>
          <ac:spMkLst>
            <pc:docMk/>
            <pc:sldMk cId="418195645" sldId="281"/>
            <ac:spMk id="2" creationId="{A9E906FA-6193-4748-B7BB-ADE2C2F3513D}"/>
          </ac:spMkLst>
        </pc:spChg>
      </pc:sldChg>
      <pc:sldChg chg="modSp">
        <pc:chgData name="swift" userId="S::swift1699_gmail.com#ext#@ohana042.onmicrosoft.com::75bb29f9-690c-4fad-984c-04f4d2790b53" providerId="AD" clId="Web-{C2A392A7-6A61-4468-88EC-511D189AD4AC}" dt="2021-07-22T12:13:00.425" v="187" actId="20577"/>
        <pc:sldMkLst>
          <pc:docMk/>
          <pc:sldMk cId="4004712630" sldId="283"/>
        </pc:sldMkLst>
        <pc:spChg chg="mod">
          <ac:chgData name="swift" userId="S::swift1699_gmail.com#ext#@ohana042.onmicrosoft.com::75bb29f9-690c-4fad-984c-04f4d2790b53" providerId="AD" clId="Web-{C2A392A7-6A61-4468-88EC-511D189AD4AC}" dt="2021-07-22T12:13:00.425" v="187" actId="20577"/>
          <ac:spMkLst>
            <pc:docMk/>
            <pc:sldMk cId="4004712630" sldId="283"/>
            <ac:spMk id="2" creationId="{A9E906FA-6193-4748-B7BB-ADE2C2F3513D}"/>
          </ac:spMkLst>
        </pc:spChg>
      </pc:sldChg>
    </pc:docChg>
  </pc:docChgLst>
  <pc:docChgLst>
    <pc:chgData name="iqbal271199" userId="S::iqbal271199_gmail.com#ext#@ohana042.onmicrosoft.com::ff1f0750-a359-4b14-8c61-6b0e7f3ffc88" providerId="AD" clId="Web-{917B8D9A-50F2-48A6-86DC-1BDF178EFE3B}"/>
    <pc:docChg chg="addSld modSld">
      <pc:chgData name="iqbal271199" userId="S::iqbal271199_gmail.com#ext#@ohana042.onmicrosoft.com::ff1f0750-a359-4b14-8c61-6b0e7f3ffc88" providerId="AD" clId="Web-{917B8D9A-50F2-48A6-86DC-1BDF178EFE3B}" dt="2021-07-21T00:21:16.329" v="146" actId="1076"/>
      <pc:docMkLst>
        <pc:docMk/>
      </pc:docMkLst>
      <pc:sldChg chg="addSp delSp modSp">
        <pc:chgData name="iqbal271199" userId="S::iqbal271199_gmail.com#ext#@ohana042.onmicrosoft.com::ff1f0750-a359-4b14-8c61-6b0e7f3ffc88" providerId="AD" clId="Web-{917B8D9A-50F2-48A6-86DC-1BDF178EFE3B}" dt="2021-07-21T00:11:43.919" v="44" actId="20577"/>
        <pc:sldMkLst>
          <pc:docMk/>
          <pc:sldMk cId="3501347425" sldId="260"/>
        </pc:sldMkLst>
        <pc:spChg chg="mod">
          <ac:chgData name="iqbal271199" userId="S::iqbal271199_gmail.com#ext#@ohana042.onmicrosoft.com::ff1f0750-a359-4b14-8c61-6b0e7f3ffc88" providerId="AD" clId="Web-{917B8D9A-50F2-48A6-86DC-1BDF178EFE3B}" dt="2021-07-21T00:05:40.384" v="3" actId="20577"/>
          <ac:spMkLst>
            <pc:docMk/>
            <pc:sldMk cId="3501347425" sldId="260"/>
            <ac:spMk id="2" creationId="{0F87E73C-2B1A-4602-BFBE-CFE1E55D9B38}"/>
          </ac:spMkLst>
        </pc:spChg>
        <pc:spChg chg="del">
          <ac:chgData name="iqbal271199" userId="S::iqbal271199_gmail.com#ext#@ohana042.onmicrosoft.com::ff1f0750-a359-4b14-8c61-6b0e7f3ffc88" providerId="AD" clId="Web-{917B8D9A-50F2-48A6-86DC-1BDF178EFE3B}" dt="2021-07-21T00:05:47.447" v="4"/>
          <ac:spMkLst>
            <pc:docMk/>
            <pc:sldMk cId="3501347425" sldId="260"/>
            <ac:spMk id="3" creationId="{A9CB511D-EA45-4336-847C-1252667143B5}"/>
          </ac:spMkLst>
        </pc:spChg>
        <pc:spChg chg="add mod">
          <ac:chgData name="iqbal271199" userId="S::iqbal271199_gmail.com#ext#@ohana042.onmicrosoft.com::ff1f0750-a359-4b14-8c61-6b0e7f3ffc88" providerId="AD" clId="Web-{917B8D9A-50F2-48A6-86DC-1BDF178EFE3B}" dt="2021-07-21T00:05:47.447" v="4"/>
          <ac:spMkLst>
            <pc:docMk/>
            <pc:sldMk cId="3501347425" sldId="260"/>
            <ac:spMk id="6" creationId="{08D7E0D7-408D-4D1E-B401-8B27685C8410}"/>
          </ac:spMkLst>
        </pc:spChg>
        <pc:spChg chg="add mod">
          <ac:chgData name="iqbal271199" userId="S::iqbal271199_gmail.com#ext#@ohana042.onmicrosoft.com::ff1f0750-a359-4b14-8c61-6b0e7f3ffc88" providerId="AD" clId="Web-{917B8D9A-50F2-48A6-86DC-1BDF178EFE3B}" dt="2021-07-21T00:11:43.919" v="44" actId="20577"/>
          <ac:spMkLst>
            <pc:docMk/>
            <pc:sldMk cId="3501347425" sldId="260"/>
            <ac:spMk id="7" creationId="{7B5E0B86-2EA4-4DDA-9DC7-14CD2FF77421}"/>
          </ac:spMkLst>
        </pc:spChg>
      </pc:sldChg>
      <pc:sldChg chg="addSp delSp modSp new mod setBg">
        <pc:chgData name="iqbal271199" userId="S::iqbal271199_gmail.com#ext#@ohana042.onmicrosoft.com::ff1f0750-a359-4b14-8c61-6b0e7f3ffc88" providerId="AD" clId="Web-{917B8D9A-50F2-48A6-86DC-1BDF178EFE3B}" dt="2021-07-21T00:21:16.329" v="146" actId="1076"/>
        <pc:sldMkLst>
          <pc:docMk/>
          <pc:sldMk cId="226088933" sldId="262"/>
        </pc:sldMkLst>
        <pc:spChg chg="mod">
          <ac:chgData name="iqbal271199" userId="S::iqbal271199_gmail.com#ext#@ohana042.onmicrosoft.com::ff1f0750-a359-4b14-8c61-6b0e7f3ffc88" providerId="AD" clId="Web-{917B8D9A-50F2-48A6-86DC-1BDF178EFE3B}" dt="2021-07-21T00:18:07.656" v="111"/>
          <ac:spMkLst>
            <pc:docMk/>
            <pc:sldMk cId="226088933" sldId="262"/>
            <ac:spMk id="2" creationId="{9294860D-4410-440C-A323-C4E502070D6A}"/>
          </ac:spMkLst>
        </pc:spChg>
        <pc:spChg chg="mod ord">
          <ac:chgData name="iqbal271199" userId="S::iqbal271199_gmail.com#ext#@ohana042.onmicrosoft.com::ff1f0750-a359-4b14-8c61-6b0e7f3ffc88" providerId="AD" clId="Web-{917B8D9A-50F2-48A6-86DC-1BDF178EFE3B}" dt="2021-07-21T00:19:50.406" v="135" actId="1076"/>
          <ac:spMkLst>
            <pc:docMk/>
            <pc:sldMk cId="226088933" sldId="262"/>
            <ac:spMk id="3" creationId="{F1FC4D3E-2E1E-4107-AC85-940F7F280E33}"/>
          </ac:spMkLst>
        </pc:spChg>
        <pc:spChg chg="add del">
          <ac:chgData name="iqbal271199" userId="S::iqbal271199_gmail.com#ext#@ohana042.onmicrosoft.com::ff1f0750-a359-4b14-8c61-6b0e7f3ffc88" providerId="AD" clId="Web-{917B8D9A-50F2-48A6-86DC-1BDF178EFE3B}" dt="2021-07-21T00:19:41.844" v="134"/>
          <ac:spMkLst>
            <pc:docMk/>
            <pc:sldMk cId="226088933" sldId="262"/>
            <ac:spMk id="6" creationId="{353A01DA-768B-4AAB-90FD-956E119A22B9}"/>
          </ac:spMkLst>
        </pc:spChg>
        <pc:spChg chg="add del">
          <ac:chgData name="iqbal271199" userId="S::iqbal271199_gmail.com#ext#@ohana042.onmicrosoft.com::ff1f0750-a359-4b14-8c61-6b0e7f3ffc88" providerId="AD" clId="Web-{917B8D9A-50F2-48A6-86DC-1BDF178EFE3B}" dt="2021-07-21T00:18:07.656" v="111"/>
          <ac:spMkLst>
            <pc:docMk/>
            <pc:sldMk cId="226088933" sldId="262"/>
            <ac:spMk id="9" creationId="{2E32075D-9299-4657-87D7-B9987B7FDE36}"/>
          </ac:spMkLst>
        </pc:spChg>
        <pc:picChg chg="add del mod">
          <ac:chgData name="iqbal271199" userId="S::iqbal271199_gmail.com#ext#@ohana042.onmicrosoft.com::ff1f0750-a359-4b14-8c61-6b0e7f3ffc88" providerId="AD" clId="Web-{917B8D9A-50F2-48A6-86DC-1BDF178EFE3B}" dt="2021-07-21T00:18:10.953" v="117"/>
          <ac:picMkLst>
            <pc:docMk/>
            <pc:sldMk cId="226088933" sldId="262"/>
            <ac:picMk id="4" creationId="{4532066B-EEAB-4561-9BE6-279EB9671001}"/>
          </ac:picMkLst>
        </pc:picChg>
        <pc:picChg chg="add mod">
          <ac:chgData name="iqbal271199" userId="S::iqbal271199_gmail.com#ext#@ohana042.onmicrosoft.com::ff1f0750-a359-4b14-8c61-6b0e7f3ffc88" providerId="AD" clId="Web-{917B8D9A-50F2-48A6-86DC-1BDF178EFE3B}" dt="2021-07-21T00:21:16.329" v="146" actId="1076"/>
          <ac:picMkLst>
            <pc:docMk/>
            <pc:sldMk cId="226088933" sldId="262"/>
            <ac:picMk id="5" creationId="{EA504791-AC88-4548-AD4B-A03C7D5D967D}"/>
          </ac:picMkLst>
        </pc:picChg>
      </pc:sldChg>
      <pc:sldChg chg="new">
        <pc:chgData name="iqbal271199" userId="S::iqbal271199_gmail.com#ext#@ohana042.onmicrosoft.com::ff1f0750-a359-4b14-8c61-6b0e7f3ffc88" providerId="AD" clId="Web-{917B8D9A-50F2-48A6-86DC-1BDF178EFE3B}" dt="2021-07-21T00:20:31.860" v="141"/>
        <pc:sldMkLst>
          <pc:docMk/>
          <pc:sldMk cId="2166282423" sldId="263"/>
        </pc:sldMkLst>
      </pc:sldChg>
    </pc:docChg>
  </pc:docChgLst>
  <pc:docChgLst>
    <pc:chgData name="swift" userId="S::swift1699_gmail.com#ext#@ohana042.onmicrosoft.com::75bb29f9-690c-4fad-984c-04f4d2790b53" providerId="AD" clId="Web-{EBC7487A-7B3B-4189-ACB3-CD9C9F1BF410}"/>
    <pc:docChg chg="addSld modSld">
      <pc:chgData name="swift" userId="S::swift1699_gmail.com#ext#@ohana042.onmicrosoft.com::75bb29f9-690c-4fad-984c-04f4d2790b53" providerId="AD" clId="Web-{EBC7487A-7B3B-4189-ACB3-CD9C9F1BF410}" dt="2021-07-21T14:39:12.276" v="10" actId="20577"/>
      <pc:docMkLst>
        <pc:docMk/>
      </pc:docMkLst>
      <pc:sldChg chg="modSp">
        <pc:chgData name="swift" userId="S::swift1699_gmail.com#ext#@ohana042.onmicrosoft.com::75bb29f9-690c-4fad-984c-04f4d2790b53" providerId="AD" clId="Web-{EBC7487A-7B3B-4189-ACB3-CD9C9F1BF410}" dt="2021-07-21T14:39:12.276" v="10" actId="20577"/>
        <pc:sldMkLst>
          <pc:docMk/>
          <pc:sldMk cId="1703342593" sldId="261"/>
        </pc:sldMkLst>
        <pc:spChg chg="mod">
          <ac:chgData name="swift" userId="S::swift1699_gmail.com#ext#@ohana042.onmicrosoft.com::75bb29f9-690c-4fad-984c-04f4d2790b53" providerId="AD" clId="Web-{EBC7487A-7B3B-4189-ACB3-CD9C9F1BF410}" dt="2021-07-21T14:39:12.276" v="10" actId="20577"/>
          <ac:spMkLst>
            <pc:docMk/>
            <pc:sldMk cId="1703342593" sldId="261"/>
            <ac:spMk id="2" creationId="{5B040558-A365-4CCE-92FA-5A48CD98F9C9}"/>
          </ac:spMkLst>
        </pc:spChg>
      </pc:sldChg>
      <pc:sldChg chg="delSp new">
        <pc:chgData name="swift" userId="S::swift1699_gmail.com#ext#@ohana042.onmicrosoft.com::75bb29f9-690c-4fad-984c-04f4d2790b53" providerId="AD" clId="Web-{EBC7487A-7B3B-4189-ACB3-CD9C9F1BF410}" dt="2021-07-21T14:38:38.526" v="1"/>
        <pc:sldMkLst>
          <pc:docMk/>
          <pc:sldMk cId="61041950" sldId="264"/>
        </pc:sldMkLst>
        <pc:spChg chg="del">
          <ac:chgData name="swift" userId="S::swift1699_gmail.com#ext#@ohana042.onmicrosoft.com::75bb29f9-690c-4fad-984c-04f4d2790b53" providerId="AD" clId="Web-{EBC7487A-7B3B-4189-ACB3-CD9C9F1BF410}" dt="2021-07-21T14:38:38.526" v="1"/>
          <ac:spMkLst>
            <pc:docMk/>
            <pc:sldMk cId="61041950" sldId="264"/>
            <ac:spMk id="4" creationId="{21B542A9-3E80-4714-870B-D1E163AA23F3}"/>
          </ac:spMkLst>
        </pc:spChg>
      </pc:sldChg>
      <pc:sldChg chg="new">
        <pc:chgData name="swift" userId="S::swift1699_gmail.com#ext#@ohana042.onmicrosoft.com::75bb29f9-690c-4fad-984c-04f4d2790b53" providerId="AD" clId="Web-{EBC7487A-7B3B-4189-ACB3-CD9C9F1BF410}" dt="2021-07-21T14:38:56.479" v="2"/>
        <pc:sldMkLst>
          <pc:docMk/>
          <pc:sldMk cId="1943540186" sldId="265"/>
        </pc:sldMkLst>
      </pc:sldChg>
    </pc:docChg>
  </pc:docChgLst>
  <pc:docChgLst>
    <pc:chgData name="amirulhakimi312" userId="S::amirulhakimi312_yahoo.com#ext#@ohana042.onmicrosoft.com::7f8b6e73-edf0-4120-91c4-c7e9a2053ca9" providerId="AD" clId="Web-{A3F70984-0CA1-47F6-9C35-44AE554EAA63}"/>
    <pc:docChg chg="addSld modSld sldOrd">
      <pc:chgData name="amirulhakimi312" userId="S::amirulhakimi312_yahoo.com#ext#@ohana042.onmicrosoft.com::7f8b6e73-edf0-4120-91c4-c7e9a2053ca9" providerId="AD" clId="Web-{A3F70984-0CA1-47F6-9C35-44AE554EAA63}" dt="2021-07-22T12:10:12.401" v="693" actId="20577"/>
      <pc:docMkLst>
        <pc:docMk/>
      </pc:docMkLst>
      <pc:sldChg chg="delSp modSp">
        <pc:chgData name="amirulhakimi312" userId="S::amirulhakimi312_yahoo.com#ext#@ohana042.onmicrosoft.com::7f8b6e73-edf0-4120-91c4-c7e9a2053ca9" providerId="AD" clId="Web-{A3F70984-0CA1-47F6-9C35-44AE554EAA63}" dt="2021-07-22T11:55:44.978" v="444" actId="1076"/>
        <pc:sldMkLst>
          <pc:docMk/>
          <pc:sldMk cId="3501347425" sldId="260"/>
        </pc:sldMkLst>
        <pc:spChg chg="mod">
          <ac:chgData name="amirulhakimi312" userId="S::amirulhakimi312_yahoo.com#ext#@ohana042.onmicrosoft.com::7f8b6e73-edf0-4120-91c4-c7e9a2053ca9" providerId="AD" clId="Web-{A3F70984-0CA1-47F6-9C35-44AE554EAA63}" dt="2021-07-22T11:55:44.978" v="444" actId="1076"/>
          <ac:spMkLst>
            <pc:docMk/>
            <pc:sldMk cId="3501347425" sldId="260"/>
            <ac:spMk id="2" creationId="{0F87E73C-2B1A-4602-BFBE-CFE1E55D9B38}"/>
          </ac:spMkLst>
        </pc:spChg>
        <pc:spChg chg="del mod">
          <ac:chgData name="amirulhakimi312" userId="S::amirulhakimi312_yahoo.com#ext#@ohana042.onmicrosoft.com::7f8b6e73-edf0-4120-91c4-c7e9a2053ca9" providerId="AD" clId="Web-{A3F70984-0CA1-47F6-9C35-44AE554EAA63}" dt="2021-07-22T11:55:30.680" v="436"/>
          <ac:spMkLst>
            <pc:docMk/>
            <pc:sldMk cId="3501347425" sldId="260"/>
            <ac:spMk id="6" creationId="{08D7E0D7-408D-4D1E-B401-8B27685C8410}"/>
          </ac:spMkLst>
        </pc:spChg>
      </pc:sldChg>
      <pc:sldChg chg="addSp delSp modSp mod ord setBg addAnim delAnim">
        <pc:chgData name="amirulhakimi312" userId="S::amirulhakimi312_yahoo.com#ext#@ohana042.onmicrosoft.com::7f8b6e73-edf0-4120-91c4-c7e9a2053ca9" providerId="AD" clId="Web-{A3F70984-0CA1-47F6-9C35-44AE554EAA63}" dt="2021-07-22T11:54:38.289" v="428"/>
        <pc:sldMkLst>
          <pc:docMk/>
          <pc:sldMk cId="2166282423" sldId="263"/>
        </pc:sldMkLst>
        <pc:spChg chg="del mod ord">
          <ac:chgData name="amirulhakimi312" userId="S::amirulhakimi312_yahoo.com#ext#@ohana042.onmicrosoft.com::7f8b6e73-edf0-4120-91c4-c7e9a2053ca9" providerId="AD" clId="Web-{A3F70984-0CA1-47F6-9C35-44AE554EAA63}" dt="2021-07-22T11:54:38.289" v="428"/>
          <ac:spMkLst>
            <pc:docMk/>
            <pc:sldMk cId="2166282423" sldId="263"/>
            <ac:spMk id="2" creationId="{1E8CB3FB-C948-42C2-98A6-8D21F12040BD}"/>
          </ac:spMkLst>
        </pc:spChg>
        <pc:spChg chg="del">
          <ac:chgData name="amirulhakimi312" userId="S::amirulhakimi312_yahoo.com#ext#@ohana042.onmicrosoft.com::7f8b6e73-edf0-4120-91c4-c7e9a2053ca9" providerId="AD" clId="Web-{A3F70984-0CA1-47F6-9C35-44AE554EAA63}" dt="2021-07-22T11:18:07.729" v="1"/>
          <ac:spMkLst>
            <pc:docMk/>
            <pc:sldMk cId="2166282423" sldId="263"/>
            <ac:spMk id="3" creationId="{B8EB4DA8-2136-4C5B-84B2-E0F7E6721DC4}"/>
          </ac:spMkLst>
        </pc:spChg>
        <pc:spChg chg="add del mod">
          <ac:chgData name="amirulhakimi312" userId="S::amirulhakimi312_yahoo.com#ext#@ohana042.onmicrosoft.com::7f8b6e73-edf0-4120-91c4-c7e9a2053ca9" providerId="AD" clId="Web-{A3F70984-0CA1-47F6-9C35-44AE554EAA63}" dt="2021-07-22T11:19:11.214" v="11"/>
          <ac:spMkLst>
            <pc:docMk/>
            <pc:sldMk cId="2166282423" sldId="263"/>
            <ac:spMk id="6" creationId="{BDC542BF-9466-424D-AC30-5E201ADDB2AC}"/>
          </ac:spMkLst>
        </pc:spChg>
        <pc:spChg chg="add del">
          <ac:chgData name="amirulhakimi312" userId="S::amirulhakimi312_yahoo.com#ext#@ohana042.onmicrosoft.com::7f8b6e73-edf0-4120-91c4-c7e9a2053ca9" providerId="AD" clId="Web-{A3F70984-0CA1-47F6-9C35-44AE554EAA63}" dt="2021-07-22T11:20:17.497" v="27"/>
          <ac:spMkLst>
            <pc:docMk/>
            <pc:sldMk cId="2166282423" sldId="263"/>
            <ac:spMk id="13" creationId="{48E96387-12F1-45E4-9322-ABBF2EE040E9}"/>
          </ac:spMkLst>
        </pc:spChg>
        <pc:spChg chg="add del">
          <ac:chgData name="amirulhakimi312" userId="S::amirulhakimi312_yahoo.com#ext#@ohana042.onmicrosoft.com::7f8b6e73-edf0-4120-91c4-c7e9a2053ca9" providerId="AD" clId="Web-{A3F70984-0CA1-47F6-9C35-44AE554EAA63}" dt="2021-07-22T11:20:17.497" v="27"/>
          <ac:spMkLst>
            <pc:docMk/>
            <pc:sldMk cId="2166282423" sldId="263"/>
            <ac:spMk id="15" creationId="{A9F421DD-DE4E-4547-A904-3F80E25E3F35}"/>
          </ac:spMkLst>
        </pc:spChg>
        <pc:spChg chg="add del">
          <ac:chgData name="amirulhakimi312" userId="S::amirulhakimi312_yahoo.com#ext#@ohana042.onmicrosoft.com::7f8b6e73-edf0-4120-91c4-c7e9a2053ca9" providerId="AD" clId="Web-{A3F70984-0CA1-47F6-9C35-44AE554EAA63}" dt="2021-07-22T11:20:17.497" v="27"/>
          <ac:spMkLst>
            <pc:docMk/>
            <pc:sldMk cId="2166282423" sldId="263"/>
            <ac:spMk id="17" creationId="{09985DEC-1215-4209-9708-B45CC977402E}"/>
          </ac:spMkLst>
        </pc:spChg>
        <pc:spChg chg="add del">
          <ac:chgData name="amirulhakimi312" userId="S::amirulhakimi312_yahoo.com#ext#@ohana042.onmicrosoft.com::7f8b6e73-edf0-4120-91c4-c7e9a2053ca9" providerId="AD" clId="Web-{A3F70984-0CA1-47F6-9C35-44AE554EAA63}" dt="2021-07-22T11:20:17.497" v="27"/>
          <ac:spMkLst>
            <pc:docMk/>
            <pc:sldMk cId="2166282423" sldId="263"/>
            <ac:spMk id="19" creationId="{90EB7086-616E-4D44-94BE-D0F763561782}"/>
          </ac:spMkLst>
        </pc:spChg>
        <pc:spChg chg="add del">
          <ac:chgData name="amirulhakimi312" userId="S::amirulhakimi312_yahoo.com#ext#@ohana042.onmicrosoft.com::7f8b6e73-edf0-4120-91c4-c7e9a2053ca9" providerId="AD" clId="Web-{A3F70984-0CA1-47F6-9C35-44AE554EAA63}" dt="2021-07-22T11:20:17.497" v="27"/>
          <ac:spMkLst>
            <pc:docMk/>
            <pc:sldMk cId="2166282423" sldId="263"/>
            <ac:spMk id="21" creationId="{A56981F2-287B-4FF9-ADF9-BA62CF2DBF13}"/>
          </ac:spMkLst>
        </pc:spChg>
        <pc:spChg chg="add del">
          <ac:chgData name="amirulhakimi312" userId="S::amirulhakimi312_yahoo.com#ext#@ohana042.onmicrosoft.com::7f8b6e73-edf0-4120-91c4-c7e9a2053ca9" providerId="AD" clId="Web-{A3F70984-0CA1-47F6-9C35-44AE554EAA63}" dt="2021-07-22T11:22:10.202" v="62"/>
          <ac:spMkLst>
            <pc:docMk/>
            <pc:sldMk cId="2166282423" sldId="263"/>
            <ac:spMk id="26" creationId="{48E96387-12F1-45E4-9322-ABBF2EE040E9}"/>
          </ac:spMkLst>
        </pc:spChg>
        <pc:spChg chg="add del">
          <ac:chgData name="amirulhakimi312" userId="S::amirulhakimi312_yahoo.com#ext#@ohana042.onmicrosoft.com::7f8b6e73-edf0-4120-91c4-c7e9a2053ca9" providerId="AD" clId="Web-{A3F70984-0CA1-47F6-9C35-44AE554EAA63}" dt="2021-07-22T11:22:10.202" v="62"/>
          <ac:spMkLst>
            <pc:docMk/>
            <pc:sldMk cId="2166282423" sldId="263"/>
            <ac:spMk id="28" creationId="{A9F421DD-DE4E-4547-A904-3F80E25E3F35}"/>
          </ac:spMkLst>
        </pc:spChg>
        <pc:spChg chg="add del">
          <ac:chgData name="amirulhakimi312" userId="S::amirulhakimi312_yahoo.com#ext#@ohana042.onmicrosoft.com::7f8b6e73-edf0-4120-91c4-c7e9a2053ca9" providerId="AD" clId="Web-{A3F70984-0CA1-47F6-9C35-44AE554EAA63}" dt="2021-07-22T11:22:10.202" v="62"/>
          <ac:spMkLst>
            <pc:docMk/>
            <pc:sldMk cId="2166282423" sldId="263"/>
            <ac:spMk id="30" creationId="{09985DEC-1215-4209-9708-B45CC977402E}"/>
          </ac:spMkLst>
        </pc:spChg>
        <pc:spChg chg="add del">
          <ac:chgData name="amirulhakimi312" userId="S::amirulhakimi312_yahoo.com#ext#@ohana042.onmicrosoft.com::7f8b6e73-edf0-4120-91c4-c7e9a2053ca9" providerId="AD" clId="Web-{A3F70984-0CA1-47F6-9C35-44AE554EAA63}" dt="2021-07-22T11:22:10.202" v="62"/>
          <ac:spMkLst>
            <pc:docMk/>
            <pc:sldMk cId="2166282423" sldId="263"/>
            <ac:spMk id="32" creationId="{90EB7086-616E-4D44-94BE-D0F763561782}"/>
          </ac:spMkLst>
        </pc:spChg>
        <pc:spChg chg="add del">
          <ac:chgData name="amirulhakimi312" userId="S::amirulhakimi312_yahoo.com#ext#@ohana042.onmicrosoft.com::7f8b6e73-edf0-4120-91c4-c7e9a2053ca9" providerId="AD" clId="Web-{A3F70984-0CA1-47F6-9C35-44AE554EAA63}" dt="2021-07-22T11:22:10.202" v="62"/>
          <ac:spMkLst>
            <pc:docMk/>
            <pc:sldMk cId="2166282423" sldId="263"/>
            <ac:spMk id="34" creationId="{066AE2FE-036E-44DB-8A9A-8E3261C9F484}"/>
          </ac:spMkLst>
        </pc:spChg>
        <pc:spChg chg="add del">
          <ac:chgData name="amirulhakimi312" userId="S::amirulhakimi312_yahoo.com#ext#@ohana042.onmicrosoft.com::7f8b6e73-edf0-4120-91c4-c7e9a2053ca9" providerId="AD" clId="Web-{A3F70984-0CA1-47F6-9C35-44AE554EAA63}" dt="2021-07-22T11:22:10.202" v="62"/>
          <ac:spMkLst>
            <pc:docMk/>
            <pc:sldMk cId="2166282423" sldId="263"/>
            <ac:spMk id="39" creationId="{4126825C-C353-4D81-8E07-98E05DBA13B9}"/>
          </ac:spMkLst>
        </pc:spChg>
        <pc:spChg chg="add del">
          <ac:chgData name="amirulhakimi312" userId="S::amirulhakimi312_yahoo.com#ext#@ohana042.onmicrosoft.com::7f8b6e73-edf0-4120-91c4-c7e9a2053ca9" providerId="AD" clId="Web-{A3F70984-0CA1-47F6-9C35-44AE554EAA63}" dt="2021-07-22T11:22:10.202" v="62"/>
          <ac:spMkLst>
            <pc:docMk/>
            <pc:sldMk cId="2166282423" sldId="263"/>
            <ac:spMk id="41" creationId="{C0ADCA04-5B25-4F5E-9F91-4EE56EC95B8A}"/>
          </ac:spMkLst>
        </pc:spChg>
        <pc:spChg chg="add del">
          <ac:chgData name="amirulhakimi312" userId="S::amirulhakimi312_yahoo.com#ext#@ohana042.onmicrosoft.com::7f8b6e73-edf0-4120-91c4-c7e9a2053ca9" providerId="AD" clId="Web-{A3F70984-0CA1-47F6-9C35-44AE554EAA63}" dt="2021-07-22T11:22:10.202" v="62"/>
          <ac:spMkLst>
            <pc:docMk/>
            <pc:sldMk cId="2166282423" sldId="263"/>
            <ac:spMk id="43" creationId="{5DB20E88-3AE1-4383-86CB-932E77207103}"/>
          </ac:spMkLst>
        </pc:spChg>
        <pc:spChg chg="add del">
          <ac:chgData name="amirulhakimi312" userId="S::amirulhakimi312_yahoo.com#ext#@ohana042.onmicrosoft.com::7f8b6e73-edf0-4120-91c4-c7e9a2053ca9" providerId="AD" clId="Web-{A3F70984-0CA1-47F6-9C35-44AE554EAA63}" dt="2021-07-22T11:22:10.202" v="62"/>
          <ac:spMkLst>
            <pc:docMk/>
            <pc:sldMk cId="2166282423" sldId="263"/>
            <ac:spMk id="45" creationId="{D44FA37E-2ADD-4392-ABF7-BEC52F5660A0}"/>
          </ac:spMkLst>
        </pc:spChg>
        <pc:spChg chg="add del">
          <ac:chgData name="amirulhakimi312" userId="S::amirulhakimi312_yahoo.com#ext#@ohana042.onmicrosoft.com::7f8b6e73-edf0-4120-91c4-c7e9a2053ca9" providerId="AD" clId="Web-{A3F70984-0CA1-47F6-9C35-44AE554EAA63}" dt="2021-07-22T11:22:10.202" v="62"/>
          <ac:spMkLst>
            <pc:docMk/>
            <pc:sldMk cId="2166282423" sldId="263"/>
            <ac:spMk id="47" creationId="{FF947420-8656-42A9-9DA9-245B88A63E71}"/>
          </ac:spMkLst>
        </pc:spChg>
        <pc:grpChg chg="add del">
          <ac:chgData name="amirulhakimi312" userId="S::amirulhakimi312_yahoo.com#ext#@ohana042.onmicrosoft.com::7f8b6e73-edf0-4120-91c4-c7e9a2053ca9" providerId="AD" clId="Web-{A3F70984-0CA1-47F6-9C35-44AE554EAA63}" dt="2021-07-22T11:22:10.202" v="62"/>
          <ac:grpSpMkLst>
            <pc:docMk/>
            <pc:sldMk cId="2166282423" sldId="263"/>
            <ac:grpSpMk id="49" creationId="{3EDCB678-C2D8-4BDE-8C5C-EB3F5C2D4AF6}"/>
          </ac:grpSpMkLst>
        </pc:grpChg>
        <pc:picChg chg="add del mod ord">
          <ac:chgData name="amirulhakimi312" userId="S::amirulhakimi312_yahoo.com#ext#@ohana042.onmicrosoft.com::7f8b6e73-edf0-4120-91c4-c7e9a2053ca9" providerId="AD" clId="Web-{A3F70984-0CA1-47F6-9C35-44AE554EAA63}" dt="2021-07-22T11:18:53.573" v="10"/>
          <ac:picMkLst>
            <pc:docMk/>
            <pc:sldMk cId="2166282423" sldId="263"/>
            <ac:picMk id="4" creationId="{9231BFEB-C52F-4D8C-BFB6-C1D6706F1227}"/>
          </ac:picMkLst>
        </pc:picChg>
        <pc:picChg chg="add del mod">
          <ac:chgData name="amirulhakimi312" userId="S::amirulhakimi312_yahoo.com#ext#@ohana042.onmicrosoft.com::7f8b6e73-edf0-4120-91c4-c7e9a2053ca9" providerId="AD" clId="Web-{A3F70984-0CA1-47F6-9C35-44AE554EAA63}" dt="2021-07-22T11:19:23.215" v="14"/>
          <ac:picMkLst>
            <pc:docMk/>
            <pc:sldMk cId="2166282423" sldId="263"/>
            <ac:picMk id="7" creationId="{559274BB-9DB7-4E02-A46E-DC90A5ACAFC6}"/>
          </ac:picMkLst>
        </pc:picChg>
        <pc:picChg chg="add mod">
          <ac:chgData name="amirulhakimi312" userId="S::amirulhakimi312_yahoo.com#ext#@ohana042.onmicrosoft.com::7f8b6e73-edf0-4120-91c4-c7e9a2053ca9" providerId="AD" clId="Web-{A3F70984-0CA1-47F6-9C35-44AE554EAA63}" dt="2021-07-22T11:22:10.202" v="62"/>
          <ac:picMkLst>
            <pc:docMk/>
            <pc:sldMk cId="2166282423" sldId="263"/>
            <ac:picMk id="8" creationId="{64E5AF30-B179-4E38-AAB7-8CE4365A3F50}"/>
          </ac:picMkLst>
        </pc:picChg>
        <pc:picChg chg="add del mod">
          <ac:chgData name="amirulhakimi312" userId="S::amirulhakimi312_yahoo.com#ext#@ohana042.onmicrosoft.com::7f8b6e73-edf0-4120-91c4-c7e9a2053ca9" providerId="AD" clId="Web-{A3F70984-0CA1-47F6-9C35-44AE554EAA63}" dt="2021-07-22T11:22:11.077" v="63"/>
          <ac:picMkLst>
            <pc:docMk/>
            <pc:sldMk cId="2166282423" sldId="263"/>
            <ac:picMk id="9" creationId="{C525ED71-4D4D-44CA-9CDE-CB8AE75B327A}"/>
          </ac:picMkLst>
        </pc:picChg>
      </pc:sldChg>
      <pc:sldChg chg="addSp delSp modSp new mod setBg">
        <pc:chgData name="amirulhakimi312" userId="S::amirulhakimi312_yahoo.com#ext#@ohana042.onmicrosoft.com::7f8b6e73-edf0-4120-91c4-c7e9a2053ca9" providerId="AD" clId="Web-{A3F70984-0CA1-47F6-9C35-44AE554EAA63}" dt="2021-07-22T11:40:55.022" v="282" actId="20577"/>
        <pc:sldMkLst>
          <pc:docMk/>
          <pc:sldMk cId="1843546805" sldId="273"/>
        </pc:sldMkLst>
        <pc:spChg chg="mod">
          <ac:chgData name="amirulhakimi312" userId="S::amirulhakimi312_yahoo.com#ext#@ohana042.onmicrosoft.com::7f8b6e73-edf0-4120-91c4-c7e9a2053ca9" providerId="AD" clId="Web-{A3F70984-0CA1-47F6-9C35-44AE554EAA63}" dt="2021-07-22T11:40:55.022" v="282" actId="20577"/>
          <ac:spMkLst>
            <pc:docMk/>
            <pc:sldMk cId="1843546805" sldId="273"/>
            <ac:spMk id="2" creationId="{A9E906FA-6193-4748-B7BB-ADE2C2F3513D}"/>
          </ac:spMkLst>
        </pc:spChg>
        <pc:spChg chg="del">
          <ac:chgData name="amirulhakimi312" userId="S::amirulhakimi312_yahoo.com#ext#@ohana042.onmicrosoft.com::7f8b6e73-edf0-4120-91c4-c7e9a2053ca9" providerId="AD" clId="Web-{A3F70984-0CA1-47F6-9C35-44AE554EAA63}" dt="2021-07-22T11:38:08.425" v="223"/>
          <ac:spMkLst>
            <pc:docMk/>
            <pc:sldMk cId="1843546805" sldId="273"/>
            <ac:spMk id="3" creationId="{6318D65E-717F-4A58-9DCF-BF97302A6306}"/>
          </ac:spMkLst>
        </pc:spChg>
        <pc:spChg chg="add">
          <ac:chgData name="amirulhakimi312" userId="S::amirulhakimi312_yahoo.com#ext#@ohana042.onmicrosoft.com::7f8b6e73-edf0-4120-91c4-c7e9a2053ca9" providerId="AD" clId="Web-{A3F70984-0CA1-47F6-9C35-44AE554EAA63}" dt="2021-07-22T11:38:08.425" v="223"/>
          <ac:spMkLst>
            <pc:docMk/>
            <pc:sldMk cId="1843546805" sldId="273"/>
            <ac:spMk id="8" creationId="{F7660A3D-94D7-4E5D-AE77-F2DEE49DF4EE}"/>
          </ac:spMkLst>
        </pc:spChg>
        <pc:spChg chg="add">
          <ac:chgData name="amirulhakimi312" userId="S::amirulhakimi312_yahoo.com#ext#@ohana042.onmicrosoft.com::7f8b6e73-edf0-4120-91c4-c7e9a2053ca9" providerId="AD" clId="Web-{A3F70984-0CA1-47F6-9C35-44AE554EAA63}" dt="2021-07-22T11:38:08.425" v="223"/>
          <ac:spMkLst>
            <pc:docMk/>
            <pc:sldMk cId="1843546805" sldId="273"/>
            <ac:spMk id="10" creationId="{A44EB985-DC5C-4DAC-9D62-8DC7D0F25A8F}"/>
          </ac:spMkLst>
        </pc:spChg>
        <pc:spChg chg="add">
          <ac:chgData name="amirulhakimi312" userId="S::amirulhakimi312_yahoo.com#ext#@ohana042.onmicrosoft.com::7f8b6e73-edf0-4120-91c4-c7e9a2053ca9" providerId="AD" clId="Web-{A3F70984-0CA1-47F6-9C35-44AE554EAA63}" dt="2021-07-22T11:38:08.425" v="223"/>
          <ac:spMkLst>
            <pc:docMk/>
            <pc:sldMk cId="1843546805" sldId="273"/>
            <ac:spMk id="12" creationId="{3FCB64ED-B050-4F57-8188-F233260082B0}"/>
          </ac:spMkLst>
        </pc:spChg>
        <pc:spChg chg="add">
          <ac:chgData name="amirulhakimi312" userId="S::amirulhakimi312_yahoo.com#ext#@ohana042.onmicrosoft.com::7f8b6e73-edf0-4120-91c4-c7e9a2053ca9" providerId="AD" clId="Web-{A3F70984-0CA1-47F6-9C35-44AE554EAA63}" dt="2021-07-22T11:38:08.425" v="223"/>
          <ac:spMkLst>
            <pc:docMk/>
            <pc:sldMk cId="1843546805" sldId="273"/>
            <ac:spMk id="14" creationId="{2BF5D0F4-EA4E-47A5-87BE-9ABB1AF66DCF}"/>
          </ac:spMkLst>
        </pc:spChg>
        <pc:spChg chg="add">
          <ac:chgData name="amirulhakimi312" userId="S::amirulhakimi312_yahoo.com#ext#@ohana042.onmicrosoft.com::7f8b6e73-edf0-4120-91c4-c7e9a2053ca9" providerId="AD" clId="Web-{A3F70984-0CA1-47F6-9C35-44AE554EAA63}" dt="2021-07-22T11:38:08.425" v="223"/>
          <ac:spMkLst>
            <pc:docMk/>
            <pc:sldMk cId="1843546805" sldId="273"/>
            <ac:spMk id="16" creationId="{34BFB7C5-23B6-4047-BF5E-F9EEBB437CD0}"/>
          </ac:spMkLst>
        </pc:spChg>
        <pc:spChg chg="add">
          <ac:chgData name="amirulhakimi312" userId="S::amirulhakimi312_yahoo.com#ext#@ohana042.onmicrosoft.com::7f8b6e73-edf0-4120-91c4-c7e9a2053ca9" providerId="AD" clId="Web-{A3F70984-0CA1-47F6-9C35-44AE554EAA63}" dt="2021-07-22T11:38:08.425" v="223"/>
          <ac:spMkLst>
            <pc:docMk/>
            <pc:sldMk cId="1843546805" sldId="273"/>
            <ac:spMk id="18" creationId="{FBC3CD9F-A361-4496-A6E0-24338B2A6901}"/>
          </ac:spMkLst>
        </pc:spChg>
        <pc:spChg chg="add">
          <ac:chgData name="amirulhakimi312" userId="S::amirulhakimi312_yahoo.com#ext#@ohana042.onmicrosoft.com::7f8b6e73-edf0-4120-91c4-c7e9a2053ca9" providerId="AD" clId="Web-{A3F70984-0CA1-47F6-9C35-44AE554EAA63}" dt="2021-07-22T11:38:08.425" v="223"/>
          <ac:spMkLst>
            <pc:docMk/>
            <pc:sldMk cId="1843546805" sldId="273"/>
            <ac:spMk id="20" creationId="{D37DA931-62D6-4B32-9103-84C0960AEA6D}"/>
          </ac:spMkLst>
        </pc:spChg>
        <pc:spChg chg="add">
          <ac:chgData name="amirulhakimi312" userId="S::amirulhakimi312_yahoo.com#ext#@ohana042.onmicrosoft.com::7f8b6e73-edf0-4120-91c4-c7e9a2053ca9" providerId="AD" clId="Web-{A3F70984-0CA1-47F6-9C35-44AE554EAA63}" dt="2021-07-22T11:38:08.425" v="223"/>
          <ac:spMkLst>
            <pc:docMk/>
            <pc:sldMk cId="1843546805" sldId="273"/>
            <ac:spMk id="22" creationId="{4695E140-9B6E-43E9-B17E-CDFE3FCA8AFB}"/>
          </ac:spMkLst>
        </pc:spChg>
      </pc:sldChg>
      <pc:sldChg chg="addSp delSp modSp new mod ord setBg">
        <pc:chgData name="amirulhakimi312" userId="S::amirulhakimi312_yahoo.com#ext#@ohana042.onmicrosoft.com::7f8b6e73-edf0-4120-91c4-c7e9a2053ca9" providerId="AD" clId="Web-{A3F70984-0CA1-47F6-9C35-44AE554EAA63}" dt="2021-07-22T12:09:03.650" v="662"/>
        <pc:sldMkLst>
          <pc:docMk/>
          <pc:sldMk cId="2965111578" sldId="274"/>
        </pc:sldMkLst>
        <pc:spChg chg="del mod">
          <ac:chgData name="amirulhakimi312" userId="S::amirulhakimi312_yahoo.com#ext#@ohana042.onmicrosoft.com::7f8b6e73-edf0-4120-91c4-c7e9a2053ca9" providerId="AD" clId="Web-{A3F70984-0CA1-47F6-9C35-44AE554EAA63}" dt="2021-07-22T12:08:56.462" v="661"/>
          <ac:spMkLst>
            <pc:docMk/>
            <pc:sldMk cId="2965111578" sldId="274"/>
            <ac:spMk id="2" creationId="{A0AECDC2-54C3-4B29-B06B-71703448DA6A}"/>
          </ac:spMkLst>
        </pc:spChg>
        <pc:spChg chg="del">
          <ac:chgData name="amirulhakimi312" userId="S::amirulhakimi312_yahoo.com#ext#@ohana042.onmicrosoft.com::7f8b6e73-edf0-4120-91c4-c7e9a2053ca9" providerId="AD" clId="Web-{A3F70984-0CA1-47F6-9C35-44AE554EAA63}" dt="2021-07-22T11:21:39.561" v="47"/>
          <ac:spMkLst>
            <pc:docMk/>
            <pc:sldMk cId="2965111578" sldId="274"/>
            <ac:spMk id="3" creationId="{14AC5CE9-BAC9-4560-B7DA-F2650D678177}"/>
          </ac:spMkLst>
        </pc:spChg>
        <pc:spChg chg="add del mod">
          <ac:chgData name="amirulhakimi312" userId="S::amirulhakimi312_yahoo.com#ext#@ohana042.onmicrosoft.com::7f8b6e73-edf0-4120-91c4-c7e9a2053ca9" providerId="AD" clId="Web-{A3F70984-0CA1-47F6-9C35-44AE554EAA63}" dt="2021-07-22T11:22:26.453" v="64"/>
          <ac:spMkLst>
            <pc:docMk/>
            <pc:sldMk cId="2965111578" sldId="274"/>
            <ac:spMk id="6" creationId="{57FC1021-3355-4741-845A-2FA768805576}"/>
          </ac:spMkLst>
        </pc:spChg>
        <pc:spChg chg="add del">
          <ac:chgData name="amirulhakimi312" userId="S::amirulhakimi312_yahoo.com#ext#@ohana042.onmicrosoft.com::7f8b6e73-edf0-4120-91c4-c7e9a2053ca9" providerId="AD" clId="Web-{A3F70984-0CA1-47F6-9C35-44AE554EAA63}" dt="2021-07-22T11:42:29.024" v="293"/>
          <ac:spMkLst>
            <pc:docMk/>
            <pc:sldMk cId="2965111578" sldId="274"/>
            <ac:spMk id="8" creationId="{EC5A6FB5-DE47-4559-9FE5-8B232338D187}"/>
          </ac:spMkLst>
        </pc:spChg>
        <pc:spChg chg="add mod">
          <ac:chgData name="amirulhakimi312" userId="S::amirulhakimi312_yahoo.com#ext#@ohana042.onmicrosoft.com::7f8b6e73-edf0-4120-91c4-c7e9a2053ca9" providerId="AD" clId="Web-{A3F70984-0CA1-47F6-9C35-44AE554EAA63}" dt="2021-07-22T12:02:01.391" v="546" actId="20577"/>
          <ac:spMkLst>
            <pc:docMk/>
            <pc:sldMk cId="2965111578" sldId="274"/>
            <ac:spMk id="9" creationId="{8749F36A-DFE9-46F9-A9C3-A52465D22589}"/>
          </ac:spMkLst>
        </pc:spChg>
        <pc:spChg chg="add del mod">
          <ac:chgData name="amirulhakimi312" userId="S::amirulhakimi312_yahoo.com#ext#@ohana042.onmicrosoft.com::7f8b6e73-edf0-4120-91c4-c7e9a2053ca9" providerId="AD" clId="Web-{A3F70984-0CA1-47F6-9C35-44AE554EAA63}" dt="2021-07-22T12:09:03.650" v="662"/>
          <ac:spMkLst>
            <pc:docMk/>
            <pc:sldMk cId="2965111578" sldId="274"/>
            <ac:spMk id="11" creationId="{E43406A6-807B-47CA-98B9-7822A978D14E}"/>
          </ac:spMkLst>
        </pc:spChg>
        <pc:spChg chg="add">
          <ac:chgData name="amirulhakimi312" userId="S::amirulhakimi312_yahoo.com#ext#@ohana042.onmicrosoft.com::7f8b6e73-edf0-4120-91c4-c7e9a2053ca9" providerId="AD" clId="Web-{A3F70984-0CA1-47F6-9C35-44AE554EAA63}" dt="2021-07-22T11:23:10.204" v="76"/>
          <ac:spMkLst>
            <pc:docMk/>
            <pc:sldMk cId="2965111578" sldId="274"/>
            <ac:spMk id="12" creationId="{48E96387-12F1-45E4-9322-ABBF2EE040E9}"/>
          </ac:spMkLst>
        </pc:spChg>
        <pc:spChg chg="add">
          <ac:chgData name="amirulhakimi312" userId="S::amirulhakimi312_yahoo.com#ext#@ohana042.onmicrosoft.com::7f8b6e73-edf0-4120-91c4-c7e9a2053ca9" providerId="AD" clId="Web-{A3F70984-0CA1-47F6-9C35-44AE554EAA63}" dt="2021-07-22T11:23:10.204" v="76"/>
          <ac:spMkLst>
            <pc:docMk/>
            <pc:sldMk cId="2965111578" sldId="274"/>
            <ac:spMk id="14" creationId="{A9F421DD-DE4E-4547-A904-3F80E25E3F35}"/>
          </ac:spMkLst>
        </pc:spChg>
        <pc:spChg chg="add">
          <ac:chgData name="amirulhakimi312" userId="S::amirulhakimi312_yahoo.com#ext#@ohana042.onmicrosoft.com::7f8b6e73-edf0-4120-91c4-c7e9a2053ca9" providerId="AD" clId="Web-{A3F70984-0CA1-47F6-9C35-44AE554EAA63}" dt="2021-07-22T11:23:10.204" v="76"/>
          <ac:spMkLst>
            <pc:docMk/>
            <pc:sldMk cId="2965111578" sldId="274"/>
            <ac:spMk id="16" creationId="{09985DEC-1215-4209-9708-B45CC977402E}"/>
          </ac:spMkLst>
        </pc:spChg>
        <pc:spChg chg="add">
          <ac:chgData name="amirulhakimi312" userId="S::amirulhakimi312_yahoo.com#ext#@ohana042.onmicrosoft.com::7f8b6e73-edf0-4120-91c4-c7e9a2053ca9" providerId="AD" clId="Web-{A3F70984-0CA1-47F6-9C35-44AE554EAA63}" dt="2021-07-22T11:23:10.204" v="76"/>
          <ac:spMkLst>
            <pc:docMk/>
            <pc:sldMk cId="2965111578" sldId="274"/>
            <ac:spMk id="18" creationId="{90EB7086-616E-4D44-94BE-D0F763561782}"/>
          </ac:spMkLst>
        </pc:spChg>
        <pc:spChg chg="add">
          <ac:chgData name="amirulhakimi312" userId="S::amirulhakimi312_yahoo.com#ext#@ohana042.onmicrosoft.com::7f8b6e73-edf0-4120-91c4-c7e9a2053ca9" providerId="AD" clId="Web-{A3F70984-0CA1-47F6-9C35-44AE554EAA63}" dt="2021-07-22T11:23:10.204" v="76"/>
          <ac:spMkLst>
            <pc:docMk/>
            <pc:sldMk cId="2965111578" sldId="274"/>
            <ac:spMk id="20" creationId="{066AE2FE-036E-44DB-8A9A-8E3261C9F484}"/>
          </ac:spMkLst>
        </pc:spChg>
        <pc:picChg chg="add del mod ord">
          <ac:chgData name="amirulhakimi312" userId="S::amirulhakimi312_yahoo.com#ext#@ohana042.onmicrosoft.com::7f8b6e73-edf0-4120-91c4-c7e9a2053ca9" providerId="AD" clId="Web-{A3F70984-0CA1-47F6-9C35-44AE554EAA63}" dt="2021-07-22T11:21:58.171" v="55"/>
          <ac:picMkLst>
            <pc:docMk/>
            <pc:sldMk cId="2965111578" sldId="274"/>
            <ac:picMk id="4" creationId="{C2860861-50BD-4CF7-8CCC-2CE71AF3DD57}"/>
          </ac:picMkLst>
        </pc:picChg>
        <pc:picChg chg="add mod ord">
          <ac:chgData name="amirulhakimi312" userId="S::amirulhakimi312_yahoo.com#ext#@ohana042.onmicrosoft.com::7f8b6e73-edf0-4120-91c4-c7e9a2053ca9" providerId="AD" clId="Web-{A3F70984-0CA1-47F6-9C35-44AE554EAA63}" dt="2021-07-22T11:44:00.213" v="329" actId="14100"/>
          <ac:picMkLst>
            <pc:docMk/>
            <pc:sldMk cId="2965111578" sldId="274"/>
            <ac:picMk id="7" creationId="{8DC50BBD-072A-4C9C-8BDD-EBB8DBC53D24}"/>
          </ac:picMkLst>
        </pc:picChg>
      </pc:sldChg>
      <pc:sldChg chg="addSp delSp modSp new ord">
        <pc:chgData name="amirulhakimi312" userId="S::amirulhakimi312_yahoo.com#ext#@ohana042.onmicrosoft.com::7f8b6e73-edf0-4120-91c4-c7e9a2053ca9" providerId="AD" clId="Web-{A3F70984-0CA1-47F6-9C35-44AE554EAA63}" dt="2021-07-22T11:40:17.084" v="281" actId="20577"/>
        <pc:sldMkLst>
          <pc:docMk/>
          <pc:sldMk cId="3372604153" sldId="275"/>
        </pc:sldMkLst>
        <pc:spChg chg="mod">
          <ac:chgData name="amirulhakimi312" userId="S::amirulhakimi312_yahoo.com#ext#@ohana042.onmicrosoft.com::7f8b6e73-edf0-4120-91c4-c7e9a2053ca9" providerId="AD" clId="Web-{A3F70984-0CA1-47F6-9C35-44AE554EAA63}" dt="2021-07-22T11:40:17.084" v="281" actId="20577"/>
          <ac:spMkLst>
            <pc:docMk/>
            <pc:sldMk cId="3372604153" sldId="275"/>
            <ac:spMk id="2" creationId="{89993353-0D28-45DF-84DF-27588EFB4B44}"/>
          </ac:spMkLst>
        </pc:spChg>
        <pc:spChg chg="del">
          <ac:chgData name="amirulhakimi312" userId="S::amirulhakimi312_yahoo.com#ext#@ohana042.onmicrosoft.com::7f8b6e73-edf0-4120-91c4-c7e9a2053ca9" providerId="AD" clId="Web-{A3F70984-0CA1-47F6-9C35-44AE554EAA63}" dt="2021-07-22T11:26:23.207" v="83"/>
          <ac:spMkLst>
            <pc:docMk/>
            <pc:sldMk cId="3372604153" sldId="275"/>
            <ac:spMk id="3" creationId="{E94B0BCD-79DE-47FE-8F48-2A17B7288D37}"/>
          </ac:spMkLst>
        </pc:spChg>
        <pc:spChg chg="add del mod">
          <ac:chgData name="amirulhakimi312" userId="S::amirulhakimi312_yahoo.com#ext#@ohana042.onmicrosoft.com::7f8b6e73-edf0-4120-91c4-c7e9a2053ca9" providerId="AD" clId="Web-{A3F70984-0CA1-47F6-9C35-44AE554EAA63}" dt="2021-07-22T11:28:55.023" v="115"/>
          <ac:spMkLst>
            <pc:docMk/>
            <pc:sldMk cId="3372604153" sldId="275"/>
            <ac:spMk id="6" creationId="{D2CA3F9F-6EDE-4D7C-8107-EDF210F58925}"/>
          </ac:spMkLst>
        </pc:spChg>
        <pc:spChg chg="add del mod">
          <ac:chgData name="amirulhakimi312" userId="S::amirulhakimi312_yahoo.com#ext#@ohana042.onmicrosoft.com::7f8b6e73-edf0-4120-91c4-c7e9a2053ca9" providerId="AD" clId="Web-{A3F70984-0CA1-47F6-9C35-44AE554EAA63}" dt="2021-07-22T11:29:45.430" v="120"/>
          <ac:spMkLst>
            <pc:docMk/>
            <pc:sldMk cId="3372604153" sldId="275"/>
            <ac:spMk id="7" creationId="{850F494F-D75B-4CA4-998E-BA97D8807588}"/>
          </ac:spMkLst>
        </pc:spChg>
        <pc:spChg chg="add del">
          <ac:chgData name="amirulhakimi312" userId="S::amirulhakimi312_yahoo.com#ext#@ohana042.onmicrosoft.com::7f8b6e73-edf0-4120-91c4-c7e9a2053ca9" providerId="AD" clId="Web-{A3F70984-0CA1-47F6-9C35-44AE554EAA63}" dt="2021-07-22T11:30:03.103" v="122"/>
          <ac:spMkLst>
            <pc:docMk/>
            <pc:sldMk cId="3372604153" sldId="275"/>
            <ac:spMk id="8" creationId="{C3C2DD66-F2A5-4FDB-86CC-2FFECBFDA901}"/>
          </ac:spMkLst>
        </pc:spChg>
        <pc:spChg chg="add mod">
          <ac:chgData name="amirulhakimi312" userId="S::amirulhakimi312_yahoo.com#ext#@ohana042.onmicrosoft.com::7f8b6e73-edf0-4120-91c4-c7e9a2053ca9" providerId="AD" clId="Web-{A3F70984-0CA1-47F6-9C35-44AE554EAA63}" dt="2021-07-22T11:37:30.971" v="221" actId="1076"/>
          <ac:spMkLst>
            <pc:docMk/>
            <pc:sldMk cId="3372604153" sldId="275"/>
            <ac:spMk id="9" creationId="{7B627D4F-2E27-40D5-9F30-702A0FE6F10B}"/>
          </ac:spMkLst>
        </pc:spChg>
        <pc:spChg chg="add mod">
          <ac:chgData name="amirulhakimi312" userId="S::amirulhakimi312_yahoo.com#ext#@ohana042.onmicrosoft.com::7f8b6e73-edf0-4120-91c4-c7e9a2053ca9" providerId="AD" clId="Web-{A3F70984-0CA1-47F6-9C35-44AE554EAA63}" dt="2021-07-22T11:37:30.987" v="222" actId="1076"/>
          <ac:spMkLst>
            <pc:docMk/>
            <pc:sldMk cId="3372604153" sldId="275"/>
            <ac:spMk id="10" creationId="{6CA20C5C-5D1F-457B-AEDA-7308961BE389}"/>
          </ac:spMkLst>
        </pc:spChg>
        <pc:picChg chg="add mod ord">
          <ac:chgData name="amirulhakimi312" userId="S::amirulhakimi312_yahoo.com#ext#@ohana042.onmicrosoft.com::7f8b6e73-edf0-4120-91c4-c7e9a2053ca9" providerId="AD" clId="Web-{A3F70984-0CA1-47F6-9C35-44AE554EAA63}" dt="2021-07-22T11:37:30.940" v="219" actId="1076"/>
          <ac:picMkLst>
            <pc:docMk/>
            <pc:sldMk cId="3372604153" sldId="275"/>
            <ac:picMk id="4" creationId="{F70CF0E0-F4E2-46DD-AAB9-478D0714F66F}"/>
          </ac:picMkLst>
        </pc:picChg>
        <pc:picChg chg="add mod">
          <ac:chgData name="amirulhakimi312" userId="S::amirulhakimi312_yahoo.com#ext#@ohana042.onmicrosoft.com::7f8b6e73-edf0-4120-91c4-c7e9a2053ca9" providerId="AD" clId="Web-{A3F70984-0CA1-47F6-9C35-44AE554EAA63}" dt="2021-07-22T11:37:30.971" v="220" actId="1076"/>
          <ac:picMkLst>
            <pc:docMk/>
            <pc:sldMk cId="3372604153" sldId="275"/>
            <ac:picMk id="5" creationId="{36043E97-99FE-4E87-963C-63D473CD4195}"/>
          </ac:picMkLst>
        </pc:picChg>
      </pc:sldChg>
      <pc:sldChg chg="addSp delSp modSp new">
        <pc:chgData name="amirulhakimi312" userId="S::amirulhakimi312_yahoo.com#ext#@ohana042.onmicrosoft.com::7f8b6e73-edf0-4120-91c4-c7e9a2053ca9" providerId="AD" clId="Web-{A3F70984-0CA1-47F6-9C35-44AE554EAA63}" dt="2021-07-22T11:39:27.786" v="262" actId="20577"/>
        <pc:sldMkLst>
          <pc:docMk/>
          <pc:sldMk cId="2197578811" sldId="276"/>
        </pc:sldMkLst>
        <pc:spChg chg="mod">
          <ac:chgData name="amirulhakimi312" userId="S::amirulhakimi312_yahoo.com#ext#@ohana042.onmicrosoft.com::7f8b6e73-edf0-4120-91c4-c7e9a2053ca9" providerId="AD" clId="Web-{A3F70984-0CA1-47F6-9C35-44AE554EAA63}" dt="2021-07-22T11:39:27.786" v="262" actId="20577"/>
          <ac:spMkLst>
            <pc:docMk/>
            <pc:sldMk cId="2197578811" sldId="276"/>
            <ac:spMk id="2" creationId="{FE826936-EC40-4938-B932-08E5F92B44B7}"/>
          </ac:spMkLst>
        </pc:spChg>
        <pc:spChg chg="del">
          <ac:chgData name="amirulhakimi312" userId="S::amirulhakimi312_yahoo.com#ext#@ohana042.onmicrosoft.com::7f8b6e73-edf0-4120-91c4-c7e9a2053ca9" providerId="AD" clId="Web-{A3F70984-0CA1-47F6-9C35-44AE554EAA63}" dt="2021-07-22T11:34:07.467" v="170"/>
          <ac:spMkLst>
            <pc:docMk/>
            <pc:sldMk cId="2197578811" sldId="276"/>
            <ac:spMk id="3" creationId="{79EC6FB9-9DB3-4F79-9BCC-01891E9F1F6C}"/>
          </ac:spMkLst>
        </pc:spChg>
        <pc:spChg chg="add mod">
          <ac:chgData name="amirulhakimi312" userId="S::amirulhakimi312_yahoo.com#ext#@ohana042.onmicrosoft.com::7f8b6e73-edf0-4120-91c4-c7e9a2053ca9" providerId="AD" clId="Web-{A3F70984-0CA1-47F6-9C35-44AE554EAA63}" dt="2021-07-22T11:35:59.625" v="191" actId="1076"/>
          <ac:spMkLst>
            <pc:docMk/>
            <pc:sldMk cId="2197578811" sldId="276"/>
            <ac:spMk id="8" creationId="{7D9AF9E6-6FED-4D19-AFBC-B939FCC8496E}"/>
          </ac:spMkLst>
        </pc:spChg>
        <pc:spChg chg="add mod">
          <ac:chgData name="amirulhakimi312" userId="S::amirulhakimi312_yahoo.com#ext#@ohana042.onmicrosoft.com::7f8b6e73-edf0-4120-91c4-c7e9a2053ca9" providerId="AD" clId="Web-{A3F70984-0CA1-47F6-9C35-44AE554EAA63}" dt="2021-07-22T11:36:38.407" v="211" actId="20577"/>
          <ac:spMkLst>
            <pc:docMk/>
            <pc:sldMk cId="2197578811" sldId="276"/>
            <ac:spMk id="10" creationId="{B835FB5F-8BFC-4746-A5E1-F28BA173A604}"/>
          </ac:spMkLst>
        </pc:spChg>
        <pc:picChg chg="add mod ord">
          <ac:chgData name="amirulhakimi312" userId="S::amirulhakimi312_yahoo.com#ext#@ohana042.onmicrosoft.com::7f8b6e73-edf0-4120-91c4-c7e9a2053ca9" providerId="AD" clId="Web-{A3F70984-0CA1-47F6-9C35-44AE554EAA63}" dt="2021-07-22T11:34:17.373" v="175" actId="1076"/>
          <ac:picMkLst>
            <pc:docMk/>
            <pc:sldMk cId="2197578811" sldId="276"/>
            <ac:picMk id="4" creationId="{D7B2E01F-3DBA-49C2-B90E-B2E6602381AD}"/>
          </ac:picMkLst>
        </pc:picChg>
        <pc:picChg chg="add mod">
          <ac:chgData name="amirulhakimi312" userId="S::amirulhakimi312_yahoo.com#ext#@ohana042.onmicrosoft.com::7f8b6e73-edf0-4120-91c4-c7e9a2053ca9" providerId="AD" clId="Web-{A3F70984-0CA1-47F6-9C35-44AE554EAA63}" dt="2021-07-22T11:35:22.640" v="183" actId="1076"/>
          <ac:picMkLst>
            <pc:docMk/>
            <pc:sldMk cId="2197578811" sldId="276"/>
            <ac:picMk id="5" creationId="{D2FDDC96-E362-4AA9-891E-43CF4B18DBAE}"/>
          </ac:picMkLst>
        </pc:picChg>
        <pc:picChg chg="add del mod">
          <ac:chgData name="amirulhakimi312" userId="S::amirulhakimi312_yahoo.com#ext#@ohana042.onmicrosoft.com::7f8b6e73-edf0-4120-91c4-c7e9a2053ca9" providerId="AD" clId="Web-{A3F70984-0CA1-47F6-9C35-44AE554EAA63}" dt="2021-07-22T11:35:46.516" v="189"/>
          <ac:picMkLst>
            <pc:docMk/>
            <pc:sldMk cId="2197578811" sldId="276"/>
            <ac:picMk id="6" creationId="{BD6572E2-131C-4C99-BCD4-EA79CDDF7C43}"/>
          </ac:picMkLst>
        </pc:picChg>
      </pc:sldChg>
      <pc:sldChg chg="addSp delSp modSp new">
        <pc:chgData name="amirulhakimi312" userId="S::amirulhakimi312_yahoo.com#ext#@ohana042.onmicrosoft.com::7f8b6e73-edf0-4120-91c4-c7e9a2053ca9" providerId="AD" clId="Web-{A3F70984-0CA1-47F6-9C35-44AE554EAA63}" dt="2021-07-22T12:01:45.625" v="543" actId="20577"/>
        <pc:sldMkLst>
          <pc:docMk/>
          <pc:sldMk cId="3954621866" sldId="277"/>
        </pc:sldMkLst>
        <pc:spChg chg="mod">
          <ac:chgData name="amirulhakimi312" userId="S::amirulhakimi312_yahoo.com#ext#@ohana042.onmicrosoft.com::7f8b6e73-edf0-4120-91c4-c7e9a2053ca9" providerId="AD" clId="Web-{A3F70984-0CA1-47F6-9C35-44AE554EAA63}" dt="2021-07-22T11:59:01.981" v="509" actId="20577"/>
          <ac:spMkLst>
            <pc:docMk/>
            <pc:sldMk cId="3954621866" sldId="277"/>
            <ac:spMk id="2" creationId="{A4A95C68-EB57-4DF8-A2BA-FCED0B3B2083}"/>
          </ac:spMkLst>
        </pc:spChg>
        <pc:spChg chg="del">
          <ac:chgData name="amirulhakimi312" userId="S::amirulhakimi312_yahoo.com#ext#@ohana042.onmicrosoft.com::7f8b6e73-edf0-4120-91c4-c7e9a2053ca9" providerId="AD" clId="Web-{A3F70984-0CA1-47F6-9C35-44AE554EAA63}" dt="2021-07-22T11:58:05.012" v="492"/>
          <ac:spMkLst>
            <pc:docMk/>
            <pc:sldMk cId="3954621866" sldId="277"/>
            <ac:spMk id="3" creationId="{6A97CF53-84FC-47C1-9816-C3BDCA5038CC}"/>
          </ac:spMkLst>
        </pc:spChg>
        <pc:spChg chg="add del mod">
          <ac:chgData name="amirulhakimi312" userId="S::amirulhakimi312_yahoo.com#ext#@ohana042.onmicrosoft.com::7f8b6e73-edf0-4120-91c4-c7e9a2053ca9" providerId="AD" clId="Web-{A3F70984-0CA1-47F6-9C35-44AE554EAA63}" dt="2021-07-22T11:58:31.075" v="497"/>
          <ac:spMkLst>
            <pc:docMk/>
            <pc:sldMk cId="3954621866" sldId="277"/>
            <ac:spMk id="6" creationId="{25586725-3B3F-4A1F-923F-472416DC3A15}"/>
          </ac:spMkLst>
        </pc:spChg>
        <pc:spChg chg="add mod">
          <ac:chgData name="amirulhakimi312" userId="S::amirulhakimi312_yahoo.com#ext#@ohana042.onmicrosoft.com::7f8b6e73-edf0-4120-91c4-c7e9a2053ca9" providerId="AD" clId="Web-{A3F70984-0CA1-47F6-9C35-44AE554EAA63}" dt="2021-07-22T12:00:59.671" v="530" actId="20577"/>
          <ac:spMkLst>
            <pc:docMk/>
            <pc:sldMk cId="3954621866" sldId="277"/>
            <ac:spMk id="10" creationId="{A6F3F4AA-0E4F-4B20-954D-8C3597681147}"/>
          </ac:spMkLst>
        </pc:spChg>
        <pc:spChg chg="add mod">
          <ac:chgData name="amirulhakimi312" userId="S::amirulhakimi312_yahoo.com#ext#@ohana042.onmicrosoft.com::7f8b6e73-edf0-4120-91c4-c7e9a2053ca9" providerId="AD" clId="Web-{A3F70984-0CA1-47F6-9C35-44AE554EAA63}" dt="2021-07-22T12:01:45.625" v="543" actId="20577"/>
          <ac:spMkLst>
            <pc:docMk/>
            <pc:sldMk cId="3954621866" sldId="277"/>
            <ac:spMk id="11" creationId="{383F0C0F-87ED-40DB-A8F4-32C7B27622C8}"/>
          </ac:spMkLst>
        </pc:spChg>
        <pc:picChg chg="add del mod ord">
          <ac:chgData name="amirulhakimi312" userId="S::amirulhakimi312_yahoo.com#ext#@ohana042.onmicrosoft.com::7f8b6e73-edf0-4120-91c4-c7e9a2053ca9" providerId="AD" clId="Web-{A3F70984-0CA1-47F6-9C35-44AE554EAA63}" dt="2021-07-22T11:58:13.449" v="496"/>
          <ac:picMkLst>
            <pc:docMk/>
            <pc:sldMk cId="3954621866" sldId="277"/>
            <ac:picMk id="4" creationId="{3743671C-BF00-4242-94EC-91C344329F8E}"/>
          </ac:picMkLst>
        </pc:picChg>
        <pc:picChg chg="add mod ord">
          <ac:chgData name="amirulhakimi312" userId="S::amirulhakimi312_yahoo.com#ext#@ohana042.onmicrosoft.com::7f8b6e73-edf0-4120-91c4-c7e9a2053ca9" providerId="AD" clId="Web-{A3F70984-0CA1-47F6-9C35-44AE554EAA63}" dt="2021-07-22T11:59:07.185" v="510" actId="1076"/>
          <ac:picMkLst>
            <pc:docMk/>
            <pc:sldMk cId="3954621866" sldId="277"/>
            <ac:picMk id="7" creationId="{FF63CA96-A3D3-494F-ABFB-0146B5529DB7}"/>
          </ac:picMkLst>
        </pc:picChg>
        <pc:picChg chg="add mod">
          <ac:chgData name="amirulhakimi312" userId="S::amirulhakimi312_yahoo.com#ext#@ohana042.onmicrosoft.com::7f8b6e73-edf0-4120-91c4-c7e9a2053ca9" providerId="AD" clId="Web-{A3F70984-0CA1-47F6-9C35-44AE554EAA63}" dt="2021-07-22T12:00:14.264" v="515" actId="1076"/>
          <ac:picMkLst>
            <pc:docMk/>
            <pc:sldMk cId="3954621866" sldId="277"/>
            <ac:picMk id="8" creationId="{1DA8B267-A90A-4257-9EA3-D70E59EAF6D1}"/>
          </ac:picMkLst>
        </pc:picChg>
      </pc:sldChg>
      <pc:sldChg chg="new">
        <pc:chgData name="amirulhakimi312" userId="S::amirulhakimi312_yahoo.com#ext#@ohana042.onmicrosoft.com::7f8b6e73-edf0-4120-91c4-c7e9a2053ca9" providerId="AD" clId="Web-{A3F70984-0CA1-47F6-9C35-44AE554EAA63}" dt="2021-07-22T11:44:49.730" v="333"/>
        <pc:sldMkLst>
          <pc:docMk/>
          <pc:sldMk cId="2126003646" sldId="278"/>
        </pc:sldMkLst>
      </pc:sldChg>
      <pc:sldChg chg="modSp add ord replId">
        <pc:chgData name="amirulhakimi312" userId="S::amirulhakimi312_yahoo.com#ext#@ohana042.onmicrosoft.com::7f8b6e73-edf0-4120-91c4-c7e9a2053ca9" providerId="AD" clId="Web-{A3F70984-0CA1-47F6-9C35-44AE554EAA63}" dt="2021-07-22T11:50:22.971" v="373" actId="20577"/>
        <pc:sldMkLst>
          <pc:docMk/>
          <pc:sldMk cId="2720527529" sldId="279"/>
        </pc:sldMkLst>
        <pc:spChg chg="mod">
          <ac:chgData name="amirulhakimi312" userId="S::amirulhakimi312_yahoo.com#ext#@ohana042.onmicrosoft.com::7f8b6e73-edf0-4120-91c4-c7e9a2053ca9" providerId="AD" clId="Web-{A3F70984-0CA1-47F6-9C35-44AE554EAA63}" dt="2021-07-22T11:50:22.971" v="373" actId="20577"/>
          <ac:spMkLst>
            <pc:docMk/>
            <pc:sldMk cId="2720527529" sldId="279"/>
            <ac:spMk id="2" creationId="{A9E906FA-6193-4748-B7BB-ADE2C2F3513D}"/>
          </ac:spMkLst>
        </pc:spChg>
      </pc:sldChg>
      <pc:sldChg chg="modSp add ord replId">
        <pc:chgData name="amirulhakimi312" userId="S::amirulhakimi312_yahoo.com#ext#@ohana042.onmicrosoft.com::7f8b6e73-edf0-4120-91c4-c7e9a2053ca9" providerId="AD" clId="Web-{A3F70984-0CA1-47F6-9C35-44AE554EAA63}" dt="2021-07-22T11:51:17.941" v="390" actId="20577"/>
        <pc:sldMkLst>
          <pc:docMk/>
          <pc:sldMk cId="1537655864" sldId="280"/>
        </pc:sldMkLst>
        <pc:spChg chg="mod">
          <ac:chgData name="amirulhakimi312" userId="S::amirulhakimi312_yahoo.com#ext#@ohana042.onmicrosoft.com::7f8b6e73-edf0-4120-91c4-c7e9a2053ca9" providerId="AD" clId="Web-{A3F70984-0CA1-47F6-9C35-44AE554EAA63}" dt="2021-07-22T11:51:17.941" v="390" actId="20577"/>
          <ac:spMkLst>
            <pc:docMk/>
            <pc:sldMk cId="1537655864" sldId="280"/>
            <ac:spMk id="2" creationId="{A9E906FA-6193-4748-B7BB-ADE2C2F3513D}"/>
          </ac:spMkLst>
        </pc:spChg>
      </pc:sldChg>
      <pc:sldChg chg="modSp add ord replId">
        <pc:chgData name="amirulhakimi312" userId="S::amirulhakimi312_yahoo.com#ext#@ohana042.onmicrosoft.com::7f8b6e73-edf0-4120-91c4-c7e9a2053ca9" providerId="AD" clId="Web-{A3F70984-0CA1-47F6-9C35-44AE554EAA63}" dt="2021-07-22T12:10:12.401" v="693" actId="20577"/>
        <pc:sldMkLst>
          <pc:docMk/>
          <pc:sldMk cId="418195645" sldId="281"/>
        </pc:sldMkLst>
        <pc:spChg chg="mod">
          <ac:chgData name="amirulhakimi312" userId="S::amirulhakimi312_yahoo.com#ext#@ohana042.onmicrosoft.com::7f8b6e73-edf0-4120-91c4-c7e9a2053ca9" providerId="AD" clId="Web-{A3F70984-0CA1-47F6-9C35-44AE554EAA63}" dt="2021-07-22T12:10:12.401" v="693" actId="20577"/>
          <ac:spMkLst>
            <pc:docMk/>
            <pc:sldMk cId="418195645" sldId="281"/>
            <ac:spMk id="2" creationId="{A9E906FA-6193-4748-B7BB-ADE2C2F3513D}"/>
          </ac:spMkLst>
        </pc:spChg>
      </pc:sldChg>
      <pc:sldChg chg="addSp delSp modSp new">
        <pc:chgData name="amirulhakimi312" userId="S::amirulhakimi312_yahoo.com#ext#@ohana042.onmicrosoft.com::7f8b6e73-edf0-4120-91c4-c7e9a2053ca9" providerId="AD" clId="Web-{A3F70984-0CA1-47F6-9C35-44AE554EAA63}" dt="2021-07-22T12:05:33.614" v="599" actId="1076"/>
        <pc:sldMkLst>
          <pc:docMk/>
          <pc:sldMk cId="1141866733" sldId="282"/>
        </pc:sldMkLst>
        <pc:spChg chg="mod">
          <ac:chgData name="amirulhakimi312" userId="S::amirulhakimi312_yahoo.com#ext#@ohana042.onmicrosoft.com::7f8b6e73-edf0-4120-91c4-c7e9a2053ca9" providerId="AD" clId="Web-{A3F70984-0CA1-47F6-9C35-44AE554EAA63}" dt="2021-07-22T12:03:59.909" v="583" actId="20577"/>
          <ac:spMkLst>
            <pc:docMk/>
            <pc:sldMk cId="1141866733" sldId="282"/>
            <ac:spMk id="2" creationId="{1B58AA65-5A49-4DC7-A872-694D1755553F}"/>
          </ac:spMkLst>
        </pc:spChg>
        <pc:spChg chg="del">
          <ac:chgData name="amirulhakimi312" userId="S::amirulhakimi312_yahoo.com#ext#@ohana042.onmicrosoft.com::7f8b6e73-edf0-4120-91c4-c7e9a2053ca9" providerId="AD" clId="Web-{A3F70984-0CA1-47F6-9C35-44AE554EAA63}" dt="2021-07-22T12:03:27.565" v="548"/>
          <ac:spMkLst>
            <pc:docMk/>
            <pc:sldMk cId="1141866733" sldId="282"/>
            <ac:spMk id="3" creationId="{2DA97653-7525-430D-83EC-6743305808E3}"/>
          </ac:spMkLst>
        </pc:spChg>
        <pc:spChg chg="add mod">
          <ac:chgData name="amirulhakimi312" userId="S::amirulhakimi312_yahoo.com#ext#@ohana042.onmicrosoft.com::7f8b6e73-edf0-4120-91c4-c7e9a2053ca9" providerId="AD" clId="Web-{A3F70984-0CA1-47F6-9C35-44AE554EAA63}" dt="2021-07-22T12:05:21.302" v="597" actId="1076"/>
          <ac:spMkLst>
            <pc:docMk/>
            <pc:sldMk cId="1141866733" sldId="282"/>
            <ac:spMk id="8" creationId="{D7C9C67D-550C-47EE-93E3-4D1A86C16A5D}"/>
          </ac:spMkLst>
        </pc:spChg>
        <pc:spChg chg="add mod">
          <ac:chgData name="amirulhakimi312" userId="S::amirulhakimi312_yahoo.com#ext#@ohana042.onmicrosoft.com::7f8b6e73-edf0-4120-91c4-c7e9a2053ca9" providerId="AD" clId="Web-{A3F70984-0CA1-47F6-9C35-44AE554EAA63}" dt="2021-07-22T12:05:33.614" v="599" actId="1076"/>
          <ac:spMkLst>
            <pc:docMk/>
            <pc:sldMk cId="1141866733" sldId="282"/>
            <ac:spMk id="10" creationId="{966B553D-81F1-4428-B494-8F68EC8EC4DE}"/>
          </ac:spMkLst>
        </pc:spChg>
        <pc:picChg chg="add mod ord">
          <ac:chgData name="amirulhakimi312" userId="S::amirulhakimi312_yahoo.com#ext#@ohana042.onmicrosoft.com::7f8b6e73-edf0-4120-91c4-c7e9a2053ca9" providerId="AD" clId="Web-{A3F70984-0CA1-47F6-9C35-44AE554EAA63}" dt="2021-07-22T12:04:43.692" v="593" actId="14100"/>
          <ac:picMkLst>
            <pc:docMk/>
            <pc:sldMk cId="1141866733" sldId="282"/>
            <ac:picMk id="4" creationId="{A1B4A065-E8B5-40C5-B0D3-5F8248C68004}"/>
          </ac:picMkLst>
        </pc:picChg>
        <pc:picChg chg="add mod">
          <ac:chgData name="amirulhakimi312" userId="S::amirulhakimi312_yahoo.com#ext#@ohana042.onmicrosoft.com::7f8b6e73-edf0-4120-91c4-c7e9a2053ca9" providerId="AD" clId="Web-{A3F70984-0CA1-47F6-9C35-44AE554EAA63}" dt="2021-07-22T12:04:39.832" v="592" actId="1076"/>
          <ac:picMkLst>
            <pc:docMk/>
            <pc:sldMk cId="1141866733" sldId="282"/>
            <ac:picMk id="5" creationId="{8A0841D2-746D-49F4-8536-A7BF4C8827B3}"/>
          </ac:picMkLst>
        </pc:picChg>
        <pc:picChg chg="add del mod">
          <ac:chgData name="amirulhakimi312" userId="S::amirulhakimi312_yahoo.com#ext#@ohana042.onmicrosoft.com::7f8b6e73-edf0-4120-91c4-c7e9a2053ca9" providerId="AD" clId="Web-{A3F70984-0CA1-47F6-9C35-44AE554EAA63}" dt="2021-07-22T12:05:01.442" v="595"/>
          <ac:picMkLst>
            <pc:docMk/>
            <pc:sldMk cId="1141866733" sldId="282"/>
            <ac:picMk id="6" creationId="{7231CBB9-66A3-4003-B299-6EC04D2E4F40}"/>
          </ac:picMkLst>
        </pc:picChg>
      </pc:sldChg>
      <pc:sldChg chg="modSp add ord replId">
        <pc:chgData name="amirulhakimi312" userId="S::amirulhakimi312_yahoo.com#ext#@ohana042.onmicrosoft.com::7f8b6e73-edf0-4120-91c4-c7e9a2053ca9" providerId="AD" clId="Web-{A3F70984-0CA1-47F6-9C35-44AE554EAA63}" dt="2021-07-22T12:09:29.494" v="665" actId="20577"/>
        <pc:sldMkLst>
          <pc:docMk/>
          <pc:sldMk cId="4004712630" sldId="283"/>
        </pc:sldMkLst>
        <pc:spChg chg="mod">
          <ac:chgData name="amirulhakimi312" userId="S::amirulhakimi312_yahoo.com#ext#@ohana042.onmicrosoft.com::7f8b6e73-edf0-4120-91c4-c7e9a2053ca9" providerId="AD" clId="Web-{A3F70984-0CA1-47F6-9C35-44AE554EAA63}" dt="2021-07-22T12:09:29.494" v="665" actId="20577"/>
          <ac:spMkLst>
            <pc:docMk/>
            <pc:sldMk cId="4004712630" sldId="283"/>
            <ac:spMk id="2" creationId="{A9E906FA-6193-4748-B7BB-ADE2C2F3513D}"/>
          </ac:spMkLst>
        </pc:spChg>
      </pc:sldChg>
    </pc:docChg>
  </pc:docChgLst>
  <pc:docChgLst>
    <pc:chgData name="swift" userId="S::swift1699_gmail.com#ext#@ohana042.onmicrosoft.com::75bb29f9-690c-4fad-984c-04f4d2790b53" providerId="AD" clId="Web-{7BEC6BE4-9C1F-4953-936D-02F070C017EC}"/>
    <pc:docChg chg="modSld sldOrd">
      <pc:chgData name="swift" userId="S::swift1699_gmail.com#ext#@ohana042.onmicrosoft.com::75bb29f9-690c-4fad-984c-04f4d2790b53" providerId="AD" clId="Web-{7BEC6BE4-9C1F-4953-936D-02F070C017EC}" dt="2021-07-21T00:27:25.149" v="161"/>
      <pc:docMkLst>
        <pc:docMk/>
      </pc:docMkLst>
      <pc:sldChg chg="modSp">
        <pc:chgData name="swift" userId="S::swift1699_gmail.com#ext#@ohana042.onmicrosoft.com::75bb29f9-690c-4fad-984c-04f4d2790b53" providerId="AD" clId="Web-{7BEC6BE4-9C1F-4953-936D-02F070C017EC}" dt="2021-07-21T00:13:01.273" v="42" actId="14100"/>
        <pc:sldMkLst>
          <pc:docMk/>
          <pc:sldMk cId="1487700712" sldId="256"/>
        </pc:sldMkLst>
        <pc:spChg chg="mod">
          <ac:chgData name="swift" userId="S::swift1699_gmail.com#ext#@ohana042.onmicrosoft.com::75bb29f9-690c-4fad-984c-04f4d2790b53" providerId="AD" clId="Web-{7BEC6BE4-9C1F-4953-936D-02F070C017EC}" dt="2021-07-21T00:12:45.726" v="41" actId="14100"/>
          <ac:spMkLst>
            <pc:docMk/>
            <pc:sldMk cId="1487700712" sldId="256"/>
            <ac:spMk id="2" creationId="{C02C5318-1A1E-49D0-B2E2-A4B0FA9E8A40}"/>
          </ac:spMkLst>
        </pc:spChg>
        <pc:spChg chg="mod">
          <ac:chgData name="swift" userId="S::swift1699_gmail.com#ext#@ohana042.onmicrosoft.com::75bb29f9-690c-4fad-984c-04f4d2790b53" providerId="AD" clId="Web-{7BEC6BE4-9C1F-4953-936D-02F070C017EC}" dt="2021-07-21T00:13:01.273" v="42" actId="14100"/>
          <ac:spMkLst>
            <pc:docMk/>
            <pc:sldMk cId="1487700712" sldId="256"/>
            <ac:spMk id="3" creationId="{48B6CF59-4E5B-494D-A2F7-97ADD01E6497}"/>
          </ac:spMkLst>
        </pc:spChg>
      </pc:sldChg>
      <pc:sldChg chg="modSp ord">
        <pc:chgData name="swift" userId="S::swift1699_gmail.com#ext#@ohana042.onmicrosoft.com::75bb29f9-690c-4fad-984c-04f4d2790b53" providerId="AD" clId="Web-{7BEC6BE4-9C1F-4953-936D-02F070C017EC}" dt="2021-07-21T00:16:05.619" v="152" actId="20577"/>
        <pc:sldMkLst>
          <pc:docMk/>
          <pc:sldMk cId="4209322005" sldId="259"/>
        </pc:sldMkLst>
        <pc:spChg chg="mod">
          <ac:chgData name="swift" userId="S::swift1699_gmail.com#ext#@ohana042.onmicrosoft.com::75bb29f9-690c-4fad-984c-04f4d2790b53" providerId="AD" clId="Web-{7BEC6BE4-9C1F-4953-936D-02F070C017EC}" dt="2021-07-21T00:16:05.619" v="152" actId="20577"/>
          <ac:spMkLst>
            <pc:docMk/>
            <pc:sldMk cId="4209322005" sldId="259"/>
            <ac:spMk id="2" creationId="{7F2616EE-270D-4F4C-BA1F-2708D387B800}"/>
          </ac:spMkLst>
        </pc:spChg>
        <pc:graphicFrameChg chg="modGraphic">
          <ac:chgData name="swift" userId="S::swift1699_gmail.com#ext#@ohana042.onmicrosoft.com::75bb29f9-690c-4fad-984c-04f4d2790b53" providerId="AD" clId="Web-{7BEC6BE4-9C1F-4953-936D-02F070C017EC}" dt="2021-07-21T00:15:18.900" v="151" actId="20577"/>
          <ac:graphicFrameMkLst>
            <pc:docMk/>
            <pc:sldMk cId="4209322005" sldId="259"/>
            <ac:graphicFrameMk id="6" creationId="{BF629521-FFD2-45DA-9D1D-A5F09BD5A2D9}"/>
          </ac:graphicFrameMkLst>
        </pc:graphicFrameChg>
      </pc:sldChg>
      <pc:sldChg chg="addSp delSp modSp addAnim">
        <pc:chgData name="swift" userId="S::swift1699_gmail.com#ext#@ohana042.onmicrosoft.com::75bb29f9-690c-4fad-984c-04f4d2790b53" providerId="AD" clId="Web-{7BEC6BE4-9C1F-4953-936D-02F070C017EC}" dt="2021-07-21T00:27:25.149" v="161"/>
        <pc:sldMkLst>
          <pc:docMk/>
          <pc:sldMk cId="1703342593" sldId="261"/>
        </pc:sldMkLst>
        <pc:spChg chg="mod ord">
          <ac:chgData name="swift" userId="S::swift1699_gmail.com#ext#@ohana042.onmicrosoft.com::75bb29f9-690c-4fad-984c-04f4d2790b53" providerId="AD" clId="Web-{7BEC6BE4-9C1F-4953-936D-02F070C017EC}" dt="2021-07-21T00:27:25.149" v="160"/>
          <ac:spMkLst>
            <pc:docMk/>
            <pc:sldMk cId="1703342593" sldId="261"/>
            <ac:spMk id="2" creationId="{5B040558-A365-4CCE-92FA-5A48CD98F9C9}"/>
          </ac:spMkLst>
        </pc:spChg>
        <pc:spChg chg="del">
          <ac:chgData name="swift" userId="S::swift1699_gmail.com#ext#@ohana042.onmicrosoft.com::75bb29f9-690c-4fad-984c-04f4d2790b53" providerId="AD" clId="Web-{7BEC6BE4-9C1F-4953-936D-02F070C017EC}" dt="2021-07-21T00:27:25.149" v="160"/>
          <ac:spMkLst>
            <pc:docMk/>
            <pc:sldMk cId="1703342593" sldId="261"/>
            <ac:spMk id="22" creationId="{BFDA9692-ECDC-4B59-86B2-8C90FDE1A055}"/>
          </ac:spMkLst>
        </pc:spChg>
        <pc:spChg chg="del">
          <ac:chgData name="swift" userId="S::swift1699_gmail.com#ext#@ohana042.onmicrosoft.com::75bb29f9-690c-4fad-984c-04f4d2790b53" providerId="AD" clId="Web-{7BEC6BE4-9C1F-4953-936D-02F070C017EC}" dt="2021-07-21T00:27:25.149" v="160"/>
          <ac:spMkLst>
            <pc:docMk/>
            <pc:sldMk cId="1703342593" sldId="261"/>
            <ac:spMk id="24" creationId="{12C05506-42A1-49C0-9D87-081CCD9023D6}"/>
          </ac:spMkLst>
        </pc:spChg>
        <pc:spChg chg="add del mod">
          <ac:chgData name="swift" userId="S::swift1699_gmail.com#ext#@ohana042.onmicrosoft.com::75bb29f9-690c-4fad-984c-04f4d2790b53" providerId="AD" clId="Web-{7BEC6BE4-9C1F-4953-936D-02F070C017EC}" dt="2021-07-21T00:23:45.013" v="157"/>
          <ac:spMkLst>
            <pc:docMk/>
            <pc:sldMk cId="1703342593" sldId="261"/>
            <ac:spMk id="36" creationId="{49F6A8A6-58FF-4679-A7B2-7CCBFD379854}"/>
          </ac:spMkLst>
        </pc:spChg>
        <pc:spChg chg="add">
          <ac:chgData name="swift" userId="S::swift1699_gmail.com#ext#@ohana042.onmicrosoft.com::75bb29f9-690c-4fad-984c-04f4d2790b53" providerId="AD" clId="Web-{7BEC6BE4-9C1F-4953-936D-02F070C017EC}" dt="2021-07-21T00:27:25.149" v="160"/>
          <ac:spMkLst>
            <pc:docMk/>
            <pc:sldMk cId="1703342593" sldId="261"/>
            <ac:spMk id="42" creationId="{4126825C-C353-4D81-8E07-98E05DBA13B9}"/>
          </ac:spMkLst>
        </pc:spChg>
        <pc:spChg chg="add">
          <ac:chgData name="swift" userId="S::swift1699_gmail.com#ext#@ohana042.onmicrosoft.com::75bb29f9-690c-4fad-984c-04f4d2790b53" providerId="AD" clId="Web-{7BEC6BE4-9C1F-4953-936D-02F070C017EC}" dt="2021-07-21T00:27:25.149" v="160"/>
          <ac:spMkLst>
            <pc:docMk/>
            <pc:sldMk cId="1703342593" sldId="261"/>
            <ac:spMk id="44" creationId="{C0ADCA04-5B25-4F5E-9F91-4EE56EC95B8A}"/>
          </ac:spMkLst>
        </pc:spChg>
        <pc:spChg chg="add">
          <ac:chgData name="swift" userId="S::swift1699_gmail.com#ext#@ohana042.onmicrosoft.com::75bb29f9-690c-4fad-984c-04f4d2790b53" providerId="AD" clId="Web-{7BEC6BE4-9C1F-4953-936D-02F070C017EC}" dt="2021-07-21T00:27:25.149" v="160"/>
          <ac:spMkLst>
            <pc:docMk/>
            <pc:sldMk cId="1703342593" sldId="261"/>
            <ac:spMk id="46" creationId="{5DB20E88-3AE1-4383-86CB-932E77207103}"/>
          </ac:spMkLst>
        </pc:spChg>
        <pc:spChg chg="add">
          <ac:chgData name="swift" userId="S::swift1699_gmail.com#ext#@ohana042.onmicrosoft.com::75bb29f9-690c-4fad-984c-04f4d2790b53" providerId="AD" clId="Web-{7BEC6BE4-9C1F-4953-936D-02F070C017EC}" dt="2021-07-21T00:27:25.149" v="160"/>
          <ac:spMkLst>
            <pc:docMk/>
            <pc:sldMk cId="1703342593" sldId="261"/>
            <ac:spMk id="48" creationId="{D44FA37E-2ADD-4392-ABF7-BEC52F5660A0}"/>
          </ac:spMkLst>
        </pc:spChg>
        <pc:spChg chg="add">
          <ac:chgData name="swift" userId="S::swift1699_gmail.com#ext#@ohana042.onmicrosoft.com::75bb29f9-690c-4fad-984c-04f4d2790b53" providerId="AD" clId="Web-{7BEC6BE4-9C1F-4953-936D-02F070C017EC}" dt="2021-07-21T00:27:25.149" v="160"/>
          <ac:spMkLst>
            <pc:docMk/>
            <pc:sldMk cId="1703342593" sldId="261"/>
            <ac:spMk id="50" creationId="{0CC01A80-8E9F-4F66-B2B8-00B2426D6549}"/>
          </ac:spMkLst>
        </pc:spChg>
        <pc:spChg chg="add">
          <ac:chgData name="swift" userId="S::swift1699_gmail.com#ext#@ohana042.onmicrosoft.com::75bb29f9-690c-4fad-984c-04f4d2790b53" providerId="AD" clId="Web-{7BEC6BE4-9C1F-4953-936D-02F070C017EC}" dt="2021-07-21T00:27:25.149" v="160"/>
          <ac:spMkLst>
            <pc:docMk/>
            <pc:sldMk cId="1703342593" sldId="261"/>
            <ac:spMk id="52" creationId="{E9200FA5-812A-42A6-94FA-F8F3EBE69A69}"/>
          </ac:spMkLst>
        </pc:spChg>
        <pc:spChg chg="add">
          <ac:chgData name="swift" userId="S::swift1699_gmail.com#ext#@ohana042.onmicrosoft.com::75bb29f9-690c-4fad-984c-04f4d2790b53" providerId="AD" clId="Web-{7BEC6BE4-9C1F-4953-936D-02F070C017EC}" dt="2021-07-21T00:27:25.149" v="160"/>
          <ac:spMkLst>
            <pc:docMk/>
            <pc:sldMk cId="1703342593" sldId="261"/>
            <ac:spMk id="54" creationId="{BAE6DB54-4B59-49B8-980F-6224E1078181}"/>
          </ac:spMkLst>
        </pc:spChg>
        <pc:graphicFrameChg chg="del mod">
          <ac:chgData name="swift" userId="S::swift1699_gmail.com#ext#@ohana042.onmicrosoft.com::75bb29f9-690c-4fad-984c-04f4d2790b53" providerId="AD" clId="Web-{7BEC6BE4-9C1F-4953-936D-02F070C017EC}" dt="2021-07-21T00:23:24.716" v="155"/>
          <ac:graphicFrameMkLst>
            <pc:docMk/>
            <pc:sldMk cId="1703342593" sldId="261"/>
            <ac:graphicFrameMk id="4" creationId="{81E592E1-99DF-4294-A2E9-EF46299BD3F4}"/>
          </ac:graphicFrameMkLst>
        </pc:graphicFrameChg>
        <pc:picChg chg="add mod">
          <ac:chgData name="swift" userId="S::swift1699_gmail.com#ext#@ohana042.onmicrosoft.com::75bb29f9-690c-4fad-984c-04f4d2790b53" providerId="AD" clId="Web-{7BEC6BE4-9C1F-4953-936D-02F070C017EC}" dt="2021-07-21T00:27:25.149" v="160"/>
          <ac:picMkLst>
            <pc:docMk/>
            <pc:sldMk cId="1703342593" sldId="261"/>
            <ac:picMk id="18" creationId="{FC9E58CC-AA0B-47B0-9026-7AA3866364FE}"/>
          </ac:picMkLst>
        </pc:picChg>
        <pc:picChg chg="add mod">
          <ac:chgData name="swift" userId="S::swift1699_gmail.com#ext#@ohana042.onmicrosoft.com::75bb29f9-690c-4fad-984c-04f4d2790b53" providerId="AD" clId="Web-{7BEC6BE4-9C1F-4953-936D-02F070C017EC}" dt="2021-07-21T00:27:25.149" v="160"/>
          <ac:picMkLst>
            <pc:docMk/>
            <pc:sldMk cId="1703342593" sldId="261"/>
            <ac:picMk id="37" creationId="{3CEFEF53-827B-4A3E-83E0-DAF90A4DFCD8}"/>
          </ac:picMkLst>
        </pc:picChg>
      </pc:sldChg>
    </pc:docChg>
  </pc:docChgLst>
  <pc:docChgLst>
    <pc:chgData name="swift" userId="S::swift1699_gmail.com#ext#@ohana042.onmicrosoft.com::75bb29f9-690c-4fad-984c-04f4d2790b53" providerId="AD" clId="Web-{AA91B780-12EC-485D-83E2-0DE14C0C7274}"/>
    <pc:docChg chg="delSld modSld">
      <pc:chgData name="swift" userId="S::swift1699_gmail.com#ext#@ohana042.onmicrosoft.com::75bb29f9-690c-4fad-984c-04f4d2790b53" providerId="AD" clId="Web-{AA91B780-12EC-485D-83E2-0DE14C0C7274}" dt="2021-07-22T12:58:07.402" v="125"/>
      <pc:docMkLst>
        <pc:docMk/>
      </pc:docMkLst>
      <pc:sldChg chg="del">
        <pc:chgData name="swift" userId="S::swift1699_gmail.com#ext#@ohana042.onmicrosoft.com::75bb29f9-690c-4fad-984c-04f4d2790b53" providerId="AD" clId="Web-{AA91B780-12EC-485D-83E2-0DE14C0C7274}" dt="2021-07-22T12:57:38.603" v="124"/>
        <pc:sldMkLst>
          <pc:docMk/>
          <pc:sldMk cId="497607547" sldId="258"/>
        </pc:sldMkLst>
      </pc:sldChg>
      <pc:sldChg chg="modSp">
        <pc:chgData name="swift" userId="S::swift1699_gmail.com#ext#@ohana042.onmicrosoft.com::75bb29f9-690c-4fad-984c-04f4d2790b53" providerId="AD" clId="Web-{AA91B780-12EC-485D-83E2-0DE14C0C7274}" dt="2021-07-22T12:57:31.212" v="123" actId="1076"/>
        <pc:sldMkLst>
          <pc:docMk/>
          <pc:sldMk cId="1703342593" sldId="261"/>
        </pc:sldMkLst>
        <pc:spChg chg="mod">
          <ac:chgData name="swift" userId="S::swift1699_gmail.com#ext#@ohana042.onmicrosoft.com::75bb29f9-690c-4fad-984c-04f4d2790b53" providerId="AD" clId="Web-{AA91B780-12EC-485D-83E2-0DE14C0C7274}" dt="2021-07-22T12:57:31.212" v="123" actId="1076"/>
          <ac:spMkLst>
            <pc:docMk/>
            <pc:sldMk cId="1703342593" sldId="261"/>
            <ac:spMk id="4" creationId="{F8CDC372-EC70-494B-BC13-D407E68F2F8C}"/>
          </ac:spMkLst>
        </pc:spChg>
        <pc:picChg chg="mod">
          <ac:chgData name="swift" userId="S::swift1699_gmail.com#ext#@ohana042.onmicrosoft.com::75bb29f9-690c-4fad-984c-04f4d2790b53" providerId="AD" clId="Web-{AA91B780-12EC-485D-83E2-0DE14C0C7274}" dt="2021-07-22T12:57:26.477" v="122" actId="1076"/>
          <ac:picMkLst>
            <pc:docMk/>
            <pc:sldMk cId="1703342593" sldId="261"/>
            <ac:picMk id="3" creationId="{9EF62A83-ED89-401C-B70A-0A4849280E93}"/>
          </ac:picMkLst>
        </pc:picChg>
      </pc:sldChg>
      <pc:sldChg chg="addSp delSp modSp addAnim delAnim">
        <pc:chgData name="swift" userId="S::swift1699_gmail.com#ext#@ohana042.onmicrosoft.com::75bb29f9-690c-4fad-984c-04f4d2790b53" providerId="AD" clId="Web-{AA91B780-12EC-485D-83E2-0DE14C0C7274}" dt="2021-07-22T12:58:07.402" v="125"/>
        <pc:sldMkLst>
          <pc:docMk/>
          <pc:sldMk cId="101656405" sldId="272"/>
        </pc:sldMkLst>
        <pc:spChg chg="mod">
          <ac:chgData name="swift" userId="S::swift1699_gmail.com#ext#@ohana042.onmicrosoft.com::75bb29f9-690c-4fad-984c-04f4d2790b53" providerId="AD" clId="Web-{AA91B780-12EC-485D-83E2-0DE14C0C7274}" dt="2021-07-22T12:58:07.402" v="125"/>
          <ac:spMkLst>
            <pc:docMk/>
            <pc:sldMk cId="101656405" sldId="272"/>
            <ac:spMk id="2" creationId="{39FDD36F-5DD9-4543-BB21-2FDFEFCA0508}"/>
          </ac:spMkLst>
        </pc:spChg>
        <pc:spChg chg="ord">
          <ac:chgData name="swift" userId="S::swift1699_gmail.com#ext#@ohana042.onmicrosoft.com::75bb29f9-690c-4fad-984c-04f4d2790b53" providerId="AD" clId="Web-{AA91B780-12EC-485D-83E2-0DE14C0C7274}" dt="2021-07-22T12:58:07.402" v="125"/>
          <ac:spMkLst>
            <pc:docMk/>
            <pc:sldMk cId="101656405" sldId="272"/>
            <ac:spMk id="4" creationId="{84E6FB51-3AAF-4961-B146-1004204C3B79}"/>
          </ac:spMkLst>
        </pc:spChg>
        <pc:spChg chg="add del mod">
          <ac:chgData name="swift" userId="S::swift1699_gmail.com#ext#@ohana042.onmicrosoft.com::75bb29f9-690c-4fad-984c-04f4d2790b53" providerId="AD" clId="Web-{AA91B780-12EC-485D-83E2-0DE14C0C7274}" dt="2021-07-22T12:51:29.643" v="3"/>
          <ac:spMkLst>
            <pc:docMk/>
            <pc:sldMk cId="101656405" sldId="272"/>
            <ac:spMk id="6" creationId="{EBEE0286-D308-430F-B21F-F95B28865FDF}"/>
          </ac:spMkLst>
        </pc:spChg>
        <pc:spChg chg="add mod">
          <ac:chgData name="swift" userId="S::swift1699_gmail.com#ext#@ohana042.onmicrosoft.com::75bb29f9-690c-4fad-984c-04f4d2790b53" providerId="AD" clId="Web-{AA91B780-12EC-485D-83E2-0DE14C0C7274}" dt="2021-07-22T12:58:07.402" v="125"/>
          <ac:spMkLst>
            <pc:docMk/>
            <pc:sldMk cId="101656405" sldId="272"/>
            <ac:spMk id="10" creationId="{8E1F07F1-C504-4598-A58A-C49E7A5B1D3D}"/>
          </ac:spMkLst>
        </pc:spChg>
        <pc:spChg chg="add del">
          <ac:chgData name="swift" userId="S::swift1699_gmail.com#ext#@ohana042.onmicrosoft.com::75bb29f9-690c-4fad-984c-04f4d2790b53" providerId="AD" clId="Web-{AA91B780-12EC-485D-83E2-0DE14C0C7274}" dt="2021-07-22T12:55:34.721" v="79"/>
          <ac:spMkLst>
            <pc:docMk/>
            <pc:sldMk cId="101656405" sldId="272"/>
            <ac:spMk id="11" creationId="{923EC5D4-3517-428F-9C2F-DE247E939874}"/>
          </ac:spMkLst>
        </pc:spChg>
        <pc:spChg chg="add del">
          <ac:chgData name="swift" userId="S::swift1699_gmail.com#ext#@ohana042.onmicrosoft.com::75bb29f9-690c-4fad-984c-04f4d2790b53" providerId="AD" clId="Web-{AA91B780-12EC-485D-83E2-0DE14C0C7274}" dt="2021-07-22T12:52:18.396" v="12"/>
          <ac:spMkLst>
            <pc:docMk/>
            <pc:sldMk cId="101656405" sldId="272"/>
            <ac:spMk id="37" creationId="{4126825C-C353-4D81-8E07-98E05DBA13B9}"/>
          </ac:spMkLst>
        </pc:spChg>
        <pc:spChg chg="add del">
          <ac:chgData name="swift" userId="S::swift1699_gmail.com#ext#@ohana042.onmicrosoft.com::75bb29f9-690c-4fad-984c-04f4d2790b53" providerId="AD" clId="Web-{AA91B780-12EC-485D-83E2-0DE14C0C7274}" dt="2021-07-22T12:52:18.396" v="12"/>
          <ac:spMkLst>
            <pc:docMk/>
            <pc:sldMk cId="101656405" sldId="272"/>
            <ac:spMk id="38" creationId="{C0ADCA04-5B25-4F5E-9F91-4EE56EC95B8A}"/>
          </ac:spMkLst>
        </pc:spChg>
        <pc:spChg chg="add del">
          <ac:chgData name="swift" userId="S::swift1699_gmail.com#ext#@ohana042.onmicrosoft.com::75bb29f9-690c-4fad-984c-04f4d2790b53" providerId="AD" clId="Web-{AA91B780-12EC-485D-83E2-0DE14C0C7274}" dt="2021-07-22T12:52:18.396" v="12"/>
          <ac:spMkLst>
            <pc:docMk/>
            <pc:sldMk cId="101656405" sldId="272"/>
            <ac:spMk id="39" creationId="{5DB20E88-3AE1-4383-86CB-932E77207103}"/>
          </ac:spMkLst>
        </pc:spChg>
        <pc:spChg chg="add del">
          <ac:chgData name="swift" userId="S::swift1699_gmail.com#ext#@ohana042.onmicrosoft.com::75bb29f9-690c-4fad-984c-04f4d2790b53" providerId="AD" clId="Web-{AA91B780-12EC-485D-83E2-0DE14C0C7274}" dt="2021-07-22T12:52:18.396" v="12"/>
          <ac:spMkLst>
            <pc:docMk/>
            <pc:sldMk cId="101656405" sldId="272"/>
            <ac:spMk id="40" creationId="{D44FA37E-2ADD-4392-ABF7-BEC52F5660A0}"/>
          </ac:spMkLst>
        </pc:spChg>
        <pc:spChg chg="add del">
          <ac:chgData name="swift" userId="S::swift1699_gmail.com#ext#@ohana042.onmicrosoft.com::75bb29f9-690c-4fad-984c-04f4d2790b53" providerId="AD" clId="Web-{AA91B780-12EC-485D-83E2-0DE14C0C7274}" dt="2021-07-22T12:52:18.396" v="12"/>
          <ac:spMkLst>
            <pc:docMk/>
            <pc:sldMk cId="101656405" sldId="272"/>
            <ac:spMk id="41" creationId="{2002DC0E-7BDE-4D56-9225-0444C99B15E1}"/>
          </ac:spMkLst>
        </pc:spChg>
        <pc:spChg chg="add del">
          <ac:chgData name="swift" userId="S::swift1699_gmail.com#ext#@ohana042.onmicrosoft.com::75bb29f9-690c-4fad-984c-04f4d2790b53" providerId="AD" clId="Web-{AA91B780-12EC-485D-83E2-0DE14C0C7274}" dt="2021-07-22T12:52:32.163" v="14"/>
          <ac:spMkLst>
            <pc:docMk/>
            <pc:sldMk cId="101656405" sldId="272"/>
            <ac:spMk id="42" creationId="{4126825C-C353-4D81-8E07-98E05DBA13B9}"/>
          </ac:spMkLst>
        </pc:spChg>
        <pc:spChg chg="add del">
          <ac:chgData name="swift" userId="S::swift1699_gmail.com#ext#@ohana042.onmicrosoft.com::75bb29f9-690c-4fad-984c-04f4d2790b53" providerId="AD" clId="Web-{AA91B780-12EC-485D-83E2-0DE14C0C7274}" dt="2021-07-22T12:52:32.163" v="14"/>
          <ac:spMkLst>
            <pc:docMk/>
            <pc:sldMk cId="101656405" sldId="272"/>
            <ac:spMk id="43" creationId="{C0ADCA04-5B25-4F5E-9F91-4EE56EC95B8A}"/>
          </ac:spMkLst>
        </pc:spChg>
        <pc:spChg chg="add del">
          <ac:chgData name="swift" userId="S::swift1699_gmail.com#ext#@ohana042.onmicrosoft.com::75bb29f9-690c-4fad-984c-04f4d2790b53" providerId="AD" clId="Web-{AA91B780-12EC-485D-83E2-0DE14C0C7274}" dt="2021-07-22T12:52:32.163" v="14"/>
          <ac:spMkLst>
            <pc:docMk/>
            <pc:sldMk cId="101656405" sldId="272"/>
            <ac:spMk id="44" creationId="{5DB20E88-3AE1-4383-86CB-932E77207103}"/>
          </ac:spMkLst>
        </pc:spChg>
        <pc:spChg chg="add del">
          <ac:chgData name="swift" userId="S::swift1699_gmail.com#ext#@ohana042.onmicrosoft.com::75bb29f9-690c-4fad-984c-04f4d2790b53" providerId="AD" clId="Web-{AA91B780-12EC-485D-83E2-0DE14C0C7274}" dt="2021-07-22T12:52:32.163" v="14"/>
          <ac:spMkLst>
            <pc:docMk/>
            <pc:sldMk cId="101656405" sldId="272"/>
            <ac:spMk id="45" creationId="{D44FA37E-2ADD-4392-ABF7-BEC52F5660A0}"/>
          </ac:spMkLst>
        </pc:spChg>
        <pc:spChg chg="add del">
          <ac:chgData name="swift" userId="S::swift1699_gmail.com#ext#@ohana042.onmicrosoft.com::75bb29f9-690c-4fad-984c-04f4d2790b53" providerId="AD" clId="Web-{AA91B780-12EC-485D-83E2-0DE14C0C7274}" dt="2021-07-22T12:52:32.163" v="14"/>
          <ac:spMkLst>
            <pc:docMk/>
            <pc:sldMk cId="101656405" sldId="272"/>
            <ac:spMk id="46" creationId="{FF947420-8656-42A9-9DA9-245B88A63E71}"/>
          </ac:spMkLst>
        </pc:spChg>
        <pc:spChg chg="add del">
          <ac:chgData name="swift" userId="S::swift1699_gmail.com#ext#@ohana042.onmicrosoft.com::75bb29f9-690c-4fad-984c-04f4d2790b53" providerId="AD" clId="Web-{AA91B780-12EC-485D-83E2-0DE14C0C7274}" dt="2021-07-22T12:58:07.402" v="125"/>
          <ac:spMkLst>
            <pc:docMk/>
            <pc:sldMk cId="101656405" sldId="272"/>
            <ac:spMk id="48" creationId="{4126825C-C353-4D81-8E07-98E05DBA13B9}"/>
          </ac:spMkLst>
        </pc:spChg>
        <pc:spChg chg="add del">
          <ac:chgData name="swift" userId="S::swift1699_gmail.com#ext#@ohana042.onmicrosoft.com::75bb29f9-690c-4fad-984c-04f4d2790b53" providerId="AD" clId="Web-{AA91B780-12EC-485D-83E2-0DE14C0C7274}" dt="2021-07-22T12:58:07.402" v="125"/>
          <ac:spMkLst>
            <pc:docMk/>
            <pc:sldMk cId="101656405" sldId="272"/>
            <ac:spMk id="49" creationId="{C0ADCA04-5B25-4F5E-9F91-4EE56EC95B8A}"/>
          </ac:spMkLst>
        </pc:spChg>
        <pc:spChg chg="add del">
          <ac:chgData name="swift" userId="S::swift1699_gmail.com#ext#@ohana042.onmicrosoft.com::75bb29f9-690c-4fad-984c-04f4d2790b53" providerId="AD" clId="Web-{AA91B780-12EC-485D-83E2-0DE14C0C7274}" dt="2021-07-22T12:58:07.402" v="125"/>
          <ac:spMkLst>
            <pc:docMk/>
            <pc:sldMk cId="101656405" sldId="272"/>
            <ac:spMk id="50" creationId="{5DB20E88-3AE1-4383-86CB-932E77207103}"/>
          </ac:spMkLst>
        </pc:spChg>
        <pc:spChg chg="add del">
          <ac:chgData name="swift" userId="S::swift1699_gmail.com#ext#@ohana042.onmicrosoft.com::75bb29f9-690c-4fad-984c-04f4d2790b53" providerId="AD" clId="Web-{AA91B780-12EC-485D-83E2-0DE14C0C7274}" dt="2021-07-22T12:58:07.402" v="125"/>
          <ac:spMkLst>
            <pc:docMk/>
            <pc:sldMk cId="101656405" sldId="272"/>
            <ac:spMk id="51" creationId="{D44FA37E-2ADD-4392-ABF7-BEC52F5660A0}"/>
          </ac:spMkLst>
        </pc:spChg>
        <pc:spChg chg="add del">
          <ac:chgData name="swift" userId="S::swift1699_gmail.com#ext#@ohana042.onmicrosoft.com::75bb29f9-690c-4fad-984c-04f4d2790b53" providerId="AD" clId="Web-{AA91B780-12EC-485D-83E2-0DE14C0C7274}" dt="2021-07-22T12:58:07.402" v="125"/>
          <ac:spMkLst>
            <pc:docMk/>
            <pc:sldMk cId="101656405" sldId="272"/>
            <ac:spMk id="52" creationId="{5A2C1798-1C7B-495E-A4A7-520380047653}"/>
          </ac:spMkLst>
        </pc:spChg>
        <pc:spChg chg="add del">
          <ac:chgData name="swift" userId="S::swift1699_gmail.com#ext#@ohana042.onmicrosoft.com::75bb29f9-690c-4fad-984c-04f4d2790b53" providerId="AD" clId="Web-{AA91B780-12EC-485D-83E2-0DE14C0C7274}" dt="2021-07-22T12:58:07.402" v="125"/>
          <ac:spMkLst>
            <pc:docMk/>
            <pc:sldMk cId="101656405" sldId="272"/>
            <ac:spMk id="53" creationId="{C417599E-E836-4F68-B262-6293100BD4ED}"/>
          </ac:spMkLst>
        </pc:spChg>
        <pc:spChg chg="add">
          <ac:chgData name="swift" userId="S::swift1699_gmail.com#ext#@ohana042.onmicrosoft.com::75bb29f9-690c-4fad-984c-04f4d2790b53" providerId="AD" clId="Web-{AA91B780-12EC-485D-83E2-0DE14C0C7274}" dt="2021-07-22T12:58:07.402" v="125"/>
          <ac:spMkLst>
            <pc:docMk/>
            <pc:sldMk cId="101656405" sldId="272"/>
            <ac:spMk id="58" creationId="{3AB084A1-F3A2-4BF8-BB6A-E677B5BD7738}"/>
          </ac:spMkLst>
        </pc:spChg>
        <pc:spChg chg="add">
          <ac:chgData name="swift" userId="S::swift1699_gmail.com#ext#@ohana042.onmicrosoft.com::75bb29f9-690c-4fad-984c-04f4d2790b53" providerId="AD" clId="Web-{AA91B780-12EC-485D-83E2-0DE14C0C7274}" dt="2021-07-22T12:58:07.402" v="125"/>
          <ac:spMkLst>
            <pc:docMk/>
            <pc:sldMk cId="101656405" sldId="272"/>
            <ac:spMk id="60" creationId="{1E0965C0-22E8-4A47-9A17-4E6078D00D8B}"/>
          </ac:spMkLst>
        </pc:spChg>
        <pc:spChg chg="add">
          <ac:chgData name="swift" userId="S::swift1699_gmail.com#ext#@ohana042.onmicrosoft.com::75bb29f9-690c-4fad-984c-04f4d2790b53" providerId="AD" clId="Web-{AA91B780-12EC-485D-83E2-0DE14C0C7274}" dt="2021-07-22T12:58:07.402" v="125"/>
          <ac:spMkLst>
            <pc:docMk/>
            <pc:sldMk cId="101656405" sldId="272"/>
            <ac:spMk id="62" creationId="{03D63C01-EC27-44CF-85D4-0C65696F1DF3}"/>
          </ac:spMkLst>
        </pc:spChg>
        <pc:spChg chg="add">
          <ac:chgData name="swift" userId="S::swift1699_gmail.com#ext#@ohana042.onmicrosoft.com::75bb29f9-690c-4fad-984c-04f4d2790b53" providerId="AD" clId="Web-{AA91B780-12EC-485D-83E2-0DE14C0C7274}" dt="2021-07-22T12:58:07.402" v="125"/>
          <ac:spMkLst>
            <pc:docMk/>
            <pc:sldMk cId="101656405" sldId="272"/>
            <ac:spMk id="64" creationId="{7B57BCC7-232D-4B6C-920B-D0696A3C8BFB}"/>
          </ac:spMkLst>
        </pc:spChg>
        <pc:spChg chg="add">
          <ac:chgData name="swift" userId="S::swift1699_gmail.com#ext#@ohana042.onmicrosoft.com::75bb29f9-690c-4fad-984c-04f4d2790b53" providerId="AD" clId="Web-{AA91B780-12EC-485D-83E2-0DE14C0C7274}" dt="2021-07-22T12:58:07.402" v="125"/>
          <ac:spMkLst>
            <pc:docMk/>
            <pc:sldMk cId="101656405" sldId="272"/>
            <ac:spMk id="66" creationId="{78E8CD9E-3CE2-487B-AA8E-6E386CD195E7}"/>
          </ac:spMkLst>
        </pc:spChg>
        <pc:spChg chg="add">
          <ac:chgData name="swift" userId="S::swift1699_gmail.com#ext#@ohana042.onmicrosoft.com::75bb29f9-690c-4fad-984c-04f4d2790b53" providerId="AD" clId="Web-{AA91B780-12EC-485D-83E2-0DE14C0C7274}" dt="2021-07-22T12:58:07.402" v="125"/>
          <ac:spMkLst>
            <pc:docMk/>
            <pc:sldMk cId="101656405" sldId="272"/>
            <ac:spMk id="68" creationId="{E8F42A1F-0F67-4856-AEB3-D2AC390D23B4}"/>
          </ac:spMkLst>
        </pc:spChg>
        <pc:spChg chg="add">
          <ac:chgData name="swift" userId="S::swift1699_gmail.com#ext#@ohana042.onmicrosoft.com::75bb29f9-690c-4fad-984c-04f4d2790b53" providerId="AD" clId="Web-{AA91B780-12EC-485D-83E2-0DE14C0C7274}" dt="2021-07-22T12:58:07.402" v="125"/>
          <ac:spMkLst>
            <pc:docMk/>
            <pc:sldMk cId="101656405" sldId="272"/>
            <ac:spMk id="70" creationId="{E18DC9CC-CE0B-48A6-8164-0D10E9E6CE7E}"/>
          </ac:spMkLst>
        </pc:spChg>
        <pc:grpChg chg="add del">
          <ac:chgData name="swift" userId="S::swift1699_gmail.com#ext#@ohana042.onmicrosoft.com::75bb29f9-690c-4fad-984c-04f4d2790b53" providerId="AD" clId="Web-{AA91B780-12EC-485D-83E2-0DE14C0C7274}" dt="2021-07-22T12:52:32.163" v="14"/>
          <ac:grpSpMkLst>
            <pc:docMk/>
            <pc:sldMk cId="101656405" sldId="272"/>
            <ac:grpSpMk id="47" creationId="{3EDCB678-C2D8-4BDE-8C5C-EB3F5C2D4AF6}"/>
          </ac:grpSpMkLst>
        </pc:grpChg>
        <pc:picChg chg="del mod">
          <ac:chgData name="swift" userId="S::swift1699_gmail.com#ext#@ohana042.onmicrosoft.com::75bb29f9-690c-4fad-984c-04f4d2790b53" providerId="AD" clId="Web-{AA91B780-12EC-485D-83E2-0DE14C0C7274}" dt="2021-07-22T12:51:19.002" v="2"/>
          <ac:picMkLst>
            <pc:docMk/>
            <pc:sldMk cId="101656405" sldId="272"/>
            <ac:picMk id="3" creationId="{884652E4-DAA1-4E6B-82C4-CA914F2103E8}"/>
          </ac:picMkLst>
        </pc:picChg>
        <pc:picChg chg="del mod">
          <ac:chgData name="swift" userId="S::swift1699_gmail.com#ext#@ohana042.onmicrosoft.com::75bb29f9-690c-4fad-984c-04f4d2790b53" providerId="AD" clId="Web-{AA91B780-12EC-485D-83E2-0DE14C0C7274}" dt="2021-07-22T12:51:30.909" v="4"/>
          <ac:picMkLst>
            <pc:docMk/>
            <pc:sldMk cId="101656405" sldId="272"/>
            <ac:picMk id="7" creationId="{21F666ED-57AB-4FAC-B07C-30134CA29F35}"/>
          </ac:picMkLst>
        </pc:picChg>
        <pc:picChg chg="add mod ord">
          <ac:chgData name="swift" userId="S::swift1699_gmail.com#ext#@ohana042.onmicrosoft.com::75bb29f9-690c-4fad-984c-04f4d2790b53" providerId="AD" clId="Web-{AA91B780-12EC-485D-83E2-0DE14C0C7274}" dt="2021-07-22T12:58:07.402" v="125"/>
          <ac:picMkLst>
            <pc:docMk/>
            <pc:sldMk cId="101656405" sldId="272"/>
            <ac:picMk id="8" creationId="{6A847DCA-22ED-4BFF-B18B-F75DA964CC16}"/>
          </ac:picMkLst>
        </pc:picChg>
        <pc:picChg chg="add mod ord">
          <ac:chgData name="swift" userId="S::swift1699_gmail.com#ext#@ohana042.onmicrosoft.com::75bb29f9-690c-4fad-984c-04f4d2790b53" providerId="AD" clId="Web-{AA91B780-12EC-485D-83E2-0DE14C0C7274}" dt="2021-07-22T12:58:07.402" v="125"/>
          <ac:picMkLst>
            <pc:docMk/>
            <pc:sldMk cId="101656405" sldId="272"/>
            <ac:picMk id="9" creationId="{617A1789-1C17-4024-B0B1-051AFEFC26B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 phldr="0"/>
      <dgm:spPr/>
      <dgm:t>
        <a:bodyPr rtlCol="0"/>
        <a:lstStyle/>
        <a:p>
          <a:pPr rtl="0">
            <a:lnSpc>
              <a:spcPct val="100000"/>
            </a:lnSpc>
          </a:pPr>
          <a:r>
            <a:rPr lang="de-DE" noProof="0">
              <a:latin typeface="Arial"/>
              <a:cs typeface="Arial"/>
            </a:rPr>
            <a:t>System Engineering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de-DE" noProof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de-DE" noProof="0"/>
        </a:p>
      </dgm:t>
    </dgm:pt>
    <dgm:pt modelId="{0BEF68B8-1228-47BB-83B5-7B9CD1E3F84E}">
      <dgm:prSet phldrT="[Text]" phldr="0"/>
      <dgm:spPr/>
      <dgm:t>
        <a:bodyPr rtlCol="0"/>
        <a:lstStyle/>
        <a:p>
          <a:pPr rtl="0">
            <a:lnSpc>
              <a:spcPct val="100000"/>
            </a:lnSpc>
          </a:pPr>
          <a:r>
            <a:rPr lang="de-DE" noProof="0">
              <a:latin typeface="Arial"/>
              <a:cs typeface="Arial"/>
            </a:rPr>
            <a:t>Design and Modeling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de-DE" noProof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de-DE" noProof="0"/>
        </a:p>
      </dgm:t>
    </dgm:pt>
    <dgm:pt modelId="{5605D28D-2CE6-4513-8566-952984E21E14}">
      <dgm:prSet phldrT="[Text]" phldr="0"/>
      <dgm:spPr/>
      <dgm:t>
        <a:bodyPr rtlCol="0"/>
        <a:lstStyle/>
        <a:p>
          <a:pPr rtl="0">
            <a:lnSpc>
              <a:spcPct val="100000"/>
            </a:lnSpc>
          </a:pPr>
          <a:r>
            <a:rPr lang="de-DE" noProof="0">
              <a:latin typeface="Arial"/>
              <a:cs typeface="Arial"/>
            </a:rPr>
            <a:t>Coding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de-DE" noProof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de-DE" noProof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91440" rIns="91440" bIns="91440" numCol="1" spcCol="1270" rtlCol="0" anchor="ctr" anchorCtr="0">
          <a:noAutofit/>
        </a:bodyPr>
        <a:lstStyle/>
        <a:p>
          <a:pPr marL="0" lvl="0" indent="0" algn="l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noProof="0">
              <a:latin typeface="Arial"/>
              <a:cs typeface="Arial"/>
            </a:rPr>
            <a:t>System Engineering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91440" rIns="91440" bIns="91440" numCol="1" spcCol="1270" rtlCol="0" anchor="ctr" anchorCtr="0">
          <a:noAutofit/>
        </a:bodyPr>
        <a:lstStyle/>
        <a:p>
          <a:pPr marL="0" lvl="0" indent="0" algn="l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noProof="0">
              <a:latin typeface="Arial"/>
              <a:cs typeface="Arial"/>
            </a:rPr>
            <a:t>Design and Modeling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91440" rIns="91440" bIns="91440" numCol="1" spcCol="1270" rtlCol="0" anchor="ctr" anchorCtr="0">
          <a:noAutofit/>
        </a:bodyPr>
        <a:lstStyle/>
        <a:p>
          <a:pPr marL="0" lvl="0" indent="0" algn="l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noProof="0">
              <a:latin typeface="Arial"/>
              <a:cs typeface="Arial"/>
            </a:rPr>
            <a:t>Coding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A9778A4-5989-4B73-B806-3D313DF86F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EA4154-7C38-4947-B5AD-02E491995E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CF449-96F2-4140-9ACD-00D2DB603D3A}" type="datetimeFigureOut">
              <a:rPr lang="de-DE" smtClean="0"/>
              <a:t>22.07.2021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E34BB0-A96D-4A76-9F13-8E5E0F1767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CE0EC8-3BAE-4AE4-AB08-BAFB99590B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9A195-F19A-4BDD-A61C-6C0960F12D8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7682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953E0-B6BA-4FDC-A9D7-5E3E2548A0EF}" type="datetimeFigureOut">
              <a:rPr lang="de-DE" noProof="0" smtClean="0"/>
              <a:t>22.07.2021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Textmasterformate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059D1-1E64-4095-816B-E25F58AA521B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7056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060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10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623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366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059D1-1E64-4095-816B-E25F58AA521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16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F017FFA-7AEE-4C00-88EF-1712D868907B}" type="datetime1">
              <a:rPr lang="de-DE" noProof="0" smtClean="0"/>
              <a:t>22.07.2021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0C8376-9E33-4792-89DD-E496184A2796}" type="datetime1">
              <a:rPr lang="de-DE" noProof="0" smtClean="0"/>
              <a:t>22.07.2021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B2E4CCC-08DB-477E-9152-1DAD05168712}" type="datetime1">
              <a:rPr lang="de-DE" noProof="0" smtClean="0"/>
              <a:t>22.07.2021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00A958-47F8-4A25-9D65-93789F465065}" type="datetime1">
              <a:rPr lang="de-DE" noProof="0" smtClean="0"/>
              <a:t>22.07.2021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52FD7EF8-B80C-4EAF-BDE9-3F6BA4E2A20F}" type="datetime1">
              <a:rPr lang="de-DE" noProof="0" smtClean="0"/>
              <a:t>22.07.2021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F5CBA0-3018-4AED-9709-ED5ED6DE6464}" type="datetime1">
              <a:rPr lang="de-DE" noProof="0" smtClean="0"/>
              <a:t>22.07.2021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9E23F0-8CA4-4891-BD20-E4745AC04CDA}" type="datetime1">
              <a:rPr lang="de-DE" noProof="0" smtClean="0"/>
              <a:t>22.07.2021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49BD8-EDBB-43F8-A43A-C3DFCBD8BA18}" type="datetime1">
              <a:rPr lang="de-DE" noProof="0" smtClean="0"/>
              <a:t>22.07.2021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7" name="Rechtec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C89A48-29B7-4D5A-8AB0-E4BA246CFAD2}" type="datetime1">
              <a:rPr lang="de-DE" noProof="0" smtClean="0"/>
              <a:t>22.07.2021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FD730BD-5937-405C-BD95-FF3ACE1D618D}" type="datetime1">
              <a:rPr lang="de-DE" noProof="0" smtClean="0"/>
              <a:t>22.07.2021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AB63DA-8489-4CDE-978B-BB7BCFF91C84}" type="datetime1">
              <a:rPr lang="de-DE" noProof="0" smtClean="0"/>
              <a:t>22.07.2021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22.07.2021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9" name="Rechtec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ec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htec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7" name="Bild 6" descr="Digitale Verbindu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e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095" y="2064774"/>
            <a:ext cx="10993549" cy="805115"/>
          </a:xfrm>
        </p:spPr>
        <p:txBody>
          <a:bodyPr rtlCol="0">
            <a:noAutofit/>
          </a:bodyPr>
          <a:lstStyle/>
          <a:p>
            <a:pPr algn="ctr"/>
            <a:r>
              <a:rPr lang="de-DE" sz="5000" err="1">
                <a:solidFill>
                  <a:schemeClr val="bg1"/>
                </a:solidFill>
                <a:latin typeface="Arial"/>
                <a:cs typeface="Arial"/>
              </a:rPr>
              <a:t>Resq</a:t>
            </a:r>
            <a:r>
              <a:rPr lang="de-DE" sz="500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5000" err="1">
                <a:solidFill>
                  <a:schemeClr val="bg1"/>
                </a:solidFill>
                <a:latin typeface="Arial"/>
                <a:cs typeface="Arial"/>
              </a:rPr>
              <a:t>robot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775" y="4484021"/>
            <a:ext cx="10993546" cy="1869530"/>
          </a:xfrm>
        </p:spPr>
        <p:txBody>
          <a:bodyPr rtlCol="0">
            <a:normAutofit fontScale="85000" lnSpcReduction="20000"/>
          </a:bodyPr>
          <a:lstStyle/>
          <a:p>
            <a:r>
              <a:rPr lang="de-DE">
                <a:solidFill>
                  <a:srgbClr val="7CEBFF"/>
                </a:solidFill>
              </a:rPr>
              <a:t>Muhammad </a:t>
            </a:r>
            <a:r>
              <a:rPr lang="de-DE" err="1">
                <a:solidFill>
                  <a:srgbClr val="7CEBFF"/>
                </a:solidFill>
              </a:rPr>
              <a:t>farid</a:t>
            </a:r>
            <a:r>
              <a:rPr lang="de-DE">
                <a:solidFill>
                  <a:srgbClr val="7CEBFF"/>
                </a:solidFill>
              </a:rPr>
              <a:t> </a:t>
            </a:r>
            <a:r>
              <a:rPr lang="de-DE" err="1">
                <a:solidFill>
                  <a:srgbClr val="7CEBFF"/>
                </a:solidFill>
              </a:rPr>
              <a:t>izwan</a:t>
            </a:r>
            <a:r>
              <a:rPr lang="de-DE">
                <a:solidFill>
                  <a:srgbClr val="7CEBFF"/>
                </a:solidFill>
              </a:rPr>
              <a:t> bin </a:t>
            </a:r>
            <a:r>
              <a:rPr lang="de-DE" err="1">
                <a:solidFill>
                  <a:srgbClr val="7CEBFF"/>
                </a:solidFill>
              </a:rPr>
              <a:t>mohamad</a:t>
            </a:r>
            <a:r>
              <a:rPr lang="de-DE">
                <a:solidFill>
                  <a:srgbClr val="7CEBFF"/>
                </a:solidFill>
              </a:rPr>
              <a:t> </a:t>
            </a:r>
            <a:r>
              <a:rPr lang="de-DE" err="1">
                <a:solidFill>
                  <a:srgbClr val="7CEBFF"/>
                </a:solidFill>
              </a:rPr>
              <a:t>shabri</a:t>
            </a:r>
            <a:endParaRPr lang="de-DE">
              <a:solidFill>
                <a:srgbClr val="7CEBFF"/>
              </a:solidFill>
            </a:endParaRPr>
          </a:p>
          <a:p>
            <a:r>
              <a:rPr lang="de-DE">
                <a:solidFill>
                  <a:srgbClr val="7CEBFF"/>
                </a:solidFill>
              </a:rPr>
              <a:t>Muhammad </a:t>
            </a:r>
            <a:r>
              <a:rPr lang="de-DE" err="1">
                <a:solidFill>
                  <a:srgbClr val="7CEBFF"/>
                </a:solidFill>
              </a:rPr>
              <a:t>amjad</a:t>
            </a:r>
            <a:r>
              <a:rPr lang="de-DE">
                <a:solidFill>
                  <a:srgbClr val="7CEBFF"/>
                </a:solidFill>
              </a:rPr>
              <a:t> bin </a:t>
            </a:r>
            <a:r>
              <a:rPr lang="de-DE" err="1">
                <a:solidFill>
                  <a:srgbClr val="7CEBFF"/>
                </a:solidFill>
              </a:rPr>
              <a:t>abdul</a:t>
            </a:r>
            <a:r>
              <a:rPr lang="de-DE">
                <a:solidFill>
                  <a:srgbClr val="7CEBFF"/>
                </a:solidFill>
              </a:rPr>
              <a:t> </a:t>
            </a:r>
            <a:r>
              <a:rPr lang="de-DE" err="1">
                <a:solidFill>
                  <a:srgbClr val="7CEBFF"/>
                </a:solidFill>
              </a:rPr>
              <a:t>malik</a:t>
            </a:r>
            <a:endParaRPr lang="de-DE">
              <a:solidFill>
                <a:srgbClr val="7CEBFF"/>
              </a:solidFill>
            </a:endParaRPr>
          </a:p>
          <a:p>
            <a:r>
              <a:rPr lang="de-DE">
                <a:solidFill>
                  <a:srgbClr val="7CEBFF"/>
                </a:solidFill>
              </a:rPr>
              <a:t>Muhammad </a:t>
            </a:r>
            <a:r>
              <a:rPr lang="de-DE" err="1">
                <a:solidFill>
                  <a:srgbClr val="7CEBFF"/>
                </a:solidFill>
              </a:rPr>
              <a:t>amirul</a:t>
            </a:r>
            <a:r>
              <a:rPr lang="de-DE">
                <a:solidFill>
                  <a:srgbClr val="7CEBFF"/>
                </a:solidFill>
              </a:rPr>
              <a:t> </a:t>
            </a:r>
            <a:r>
              <a:rPr lang="de-DE" err="1">
                <a:solidFill>
                  <a:srgbClr val="7CEBFF"/>
                </a:solidFill>
              </a:rPr>
              <a:t>hakimi</a:t>
            </a:r>
            <a:r>
              <a:rPr lang="de-DE">
                <a:solidFill>
                  <a:srgbClr val="7CEBFF"/>
                </a:solidFill>
              </a:rPr>
              <a:t> bin </a:t>
            </a:r>
            <a:r>
              <a:rPr lang="de-DE" err="1">
                <a:solidFill>
                  <a:srgbClr val="7CEBFF"/>
                </a:solidFill>
              </a:rPr>
              <a:t>zaprunnizam</a:t>
            </a:r>
            <a:endParaRPr lang="de-DE">
              <a:solidFill>
                <a:srgbClr val="7CEBFF"/>
              </a:solidFill>
            </a:endParaRPr>
          </a:p>
          <a:p>
            <a:r>
              <a:rPr lang="de-DE">
                <a:solidFill>
                  <a:srgbClr val="7CEBFF"/>
                </a:solidFill>
              </a:rPr>
              <a:t>Muhammad </a:t>
            </a:r>
            <a:r>
              <a:rPr lang="de-DE" err="1">
                <a:solidFill>
                  <a:srgbClr val="7CEBFF"/>
                </a:solidFill>
              </a:rPr>
              <a:t>iqbal</a:t>
            </a:r>
            <a:r>
              <a:rPr lang="de-DE">
                <a:solidFill>
                  <a:srgbClr val="7CEBFF"/>
                </a:solidFill>
              </a:rPr>
              <a:t> bin </a:t>
            </a:r>
            <a:r>
              <a:rPr lang="de-DE" err="1">
                <a:solidFill>
                  <a:srgbClr val="7CEBFF"/>
                </a:solidFill>
              </a:rPr>
              <a:t>mohd</a:t>
            </a:r>
            <a:r>
              <a:rPr lang="de-DE">
                <a:solidFill>
                  <a:srgbClr val="7CEBFF"/>
                </a:solidFill>
              </a:rPr>
              <a:t>. </a:t>
            </a:r>
            <a:r>
              <a:rPr lang="de-DE" err="1">
                <a:solidFill>
                  <a:srgbClr val="7CEBFF"/>
                </a:solidFill>
              </a:rPr>
              <a:t>Fauzi</a:t>
            </a:r>
          </a:p>
          <a:p>
            <a:r>
              <a:rPr lang="de-DE">
                <a:solidFill>
                  <a:srgbClr val="7CEBFF"/>
                </a:solidFill>
              </a:rPr>
              <a:t>Amit </a:t>
            </a:r>
            <a:r>
              <a:rPr lang="de-DE" err="1">
                <a:solidFill>
                  <a:srgbClr val="7CEBFF"/>
                </a:solidFill>
              </a:rPr>
              <a:t>chakma</a:t>
            </a:r>
            <a:endParaRPr lang="de-DE">
              <a:solidFill>
                <a:srgbClr val="7CEBFF"/>
              </a:solidFill>
            </a:endParaRPr>
          </a:p>
          <a:p>
            <a:r>
              <a:rPr lang="de-DE">
                <a:solidFill>
                  <a:srgbClr val="7CEBFF"/>
                </a:solidFill>
              </a:rPr>
              <a:t>Abdul </a:t>
            </a:r>
            <a:r>
              <a:rPr lang="de-DE" err="1">
                <a:solidFill>
                  <a:srgbClr val="7CEBFF"/>
                </a:solidFill>
              </a:rPr>
              <a:t>azeez</a:t>
            </a:r>
            <a:r>
              <a:rPr lang="de-DE">
                <a:solidFill>
                  <a:srgbClr val="7CEBFF"/>
                </a:solidFill>
              </a:rPr>
              <a:t> </a:t>
            </a:r>
            <a:r>
              <a:rPr lang="de-DE" err="1">
                <a:solidFill>
                  <a:srgbClr val="7CEBFF"/>
                </a:solidFill>
              </a:rPr>
              <a:t>olanlukun</a:t>
            </a:r>
            <a:endParaRPr lang="de-DE">
              <a:solidFill>
                <a:srgbClr val="7CEBFF"/>
              </a:solidFill>
            </a:endParaRPr>
          </a:p>
          <a:p>
            <a:endParaRPr lang="de-DE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FA31-3B83-482D-8A7F-BDC15487F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FINAL PROTOTYPE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9E2E9C8-6E73-4AC8-9CCC-F696A7172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361" y="2424136"/>
            <a:ext cx="3353378" cy="3434663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3D AND 2D VIEW FROM FRONT AND SIDE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DE323C9E-E814-4D54-91E5-84DC5536E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5433" y="1892371"/>
            <a:ext cx="3680469" cy="220396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0BDAAE7A-DA80-43E4-A1D1-EA5E32BEA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166" y="2050247"/>
            <a:ext cx="2774268" cy="1888691"/>
          </a:xfrm>
          <a:prstGeom prst="rect">
            <a:avLst/>
          </a:prstGeom>
        </p:spPr>
      </p:pic>
      <p:sp>
        <p:nvSpPr>
          <p:cNvPr id="34" name="Rectangle 30">
            <a:extLst>
              <a:ext uri="{FF2B5EF4-FFF2-40B4-BE49-F238E27FC236}">
                <a16:creationId xmlns:a16="http://schemas.microsoft.com/office/drawing/2014/main" id="{D116A5D7-2191-441E-8023-8FCF7B243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493" y="1892370"/>
            <a:ext cx="3699935" cy="22039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67FDDA3-CA10-4273-A967-F228E706B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094" y="2050247"/>
            <a:ext cx="2886237" cy="1888691"/>
          </a:xfrm>
          <a:prstGeom prst="rect">
            <a:avLst/>
          </a:prstGeom>
        </p:spPr>
      </p:pic>
      <p:sp>
        <p:nvSpPr>
          <p:cNvPr id="45" name="Rectangle 32">
            <a:extLst>
              <a:ext uri="{FF2B5EF4-FFF2-40B4-BE49-F238E27FC236}">
                <a16:creationId xmlns:a16="http://schemas.microsoft.com/office/drawing/2014/main" id="{41E0D4C4-49A5-4BF4-A682-24B95381E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598" y="4186861"/>
            <a:ext cx="3680469" cy="221020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2C69985-322E-4A20-94F9-F917D50B4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299" y="4381971"/>
            <a:ext cx="3358735" cy="1830785"/>
          </a:xfrm>
          <a:prstGeom prst="rect">
            <a:avLst/>
          </a:prstGeom>
        </p:spPr>
      </p:pic>
      <p:sp>
        <p:nvSpPr>
          <p:cNvPr id="46" name="Rectangle 34">
            <a:extLst>
              <a:ext uri="{FF2B5EF4-FFF2-40B4-BE49-F238E27FC236}">
                <a16:creationId xmlns:a16="http://schemas.microsoft.com/office/drawing/2014/main" id="{A432351A-7F75-48B4-9B44-7478573C0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439" y="4186861"/>
            <a:ext cx="3699989" cy="221020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Whiteboard&#10;&#10;Description automatically generated">
            <a:extLst>
              <a:ext uri="{FF2B5EF4-FFF2-40B4-BE49-F238E27FC236}">
                <a16:creationId xmlns:a16="http://schemas.microsoft.com/office/drawing/2014/main" id="{AF998043-1446-448C-B6B6-BBC79AF19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306" y="4458198"/>
            <a:ext cx="3378255" cy="168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07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3AB084A1-F3A2-4BF8-BB6A-E677B5BD7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E0965C0-22E8-4A47-9A17-4E6078D00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4"/>
            <a:ext cx="3705323" cy="57626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DD36F-5DD9-4543-BB21-2FDFEFCA0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PRINTING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3D63C01-EC27-44CF-85D4-0C65696F1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B57BCC7-232D-4B6C-920B-D0696A3C8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8E8CD9E-3CE2-487B-AA8E-6E386CD19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7A1789-1C17-4024-B0B1-051AFEFC2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19" r="6420" b="3"/>
          <a:stretch/>
        </p:blipFill>
        <p:spPr>
          <a:xfrm>
            <a:off x="4619457" y="780711"/>
            <a:ext cx="2924606" cy="2167476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8F42A1F-0F67-4856-AEB3-D2AC390D2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1923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picture containing text, stationary, box&#10;&#10;Description automatically generated">
            <a:extLst>
              <a:ext uri="{FF2B5EF4-FFF2-40B4-BE49-F238E27FC236}">
                <a16:creationId xmlns:a16="http://schemas.microsoft.com/office/drawing/2014/main" id="{6A847DCA-22ED-4BFF-B18B-F75DA964C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26" r="1" b="1"/>
          <a:stretch/>
        </p:blipFill>
        <p:spPr>
          <a:xfrm>
            <a:off x="8528211" y="798102"/>
            <a:ext cx="2721674" cy="2150084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E18DC9CC-CE0B-48A6-8164-0D10E9E6C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F07F1-C504-4598-A58A-C49E7A5B1D3D}"/>
              </a:ext>
            </a:extLst>
          </p:cNvPr>
          <p:cNvSpPr txBox="1"/>
          <p:nvPr/>
        </p:nvSpPr>
        <p:spPr>
          <a:xfrm>
            <a:off x="4561870" y="3425295"/>
            <a:ext cx="6864154" cy="28004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- WE HAVE USED A SOFTWARE CALLED ULTIMAKER CURA TO CALCULATE THE TOTAL ESTIMATION TIME TO 3D PRINT OUR ROBOT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>
              <a:solidFill>
                <a:schemeClr val="tx2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>
              <a:solidFill>
                <a:schemeClr val="tx2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- TOTAL TIME TAKEN TO PRINT EACH SINGLE PART OF ROBOT IS 33 HOURS AND 26 MINUTES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E6FB51-3AAF-4961-B146-1004204C3B79}"/>
              </a:ext>
            </a:extLst>
          </p:cNvPr>
          <p:cNvSpPr txBox="1"/>
          <p:nvPr/>
        </p:nvSpPr>
        <p:spPr>
          <a:xfrm>
            <a:off x="6535174" y="2946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5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hteck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5" name="Bild 4" descr="Digitale Zahlen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3429" y="1194534"/>
            <a:ext cx="3648191" cy="2274300"/>
          </a:xfrm>
        </p:spPr>
        <p:txBody>
          <a:bodyPr rtlCol="0">
            <a:noAutofit/>
          </a:bodyPr>
          <a:lstStyle/>
          <a:p>
            <a:pPr rtl="0"/>
            <a:r>
              <a:rPr lang="de-DE" sz="6600">
                <a:solidFill>
                  <a:srgbClr val="FFFFFF"/>
                </a:solidFill>
              </a:rPr>
              <a:t>Coding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B5E0B86-2EA4-4DDA-9DC7-14CD2FF77421}"/>
              </a:ext>
            </a:extLst>
          </p:cNvPr>
          <p:cNvSpPr txBox="1"/>
          <p:nvPr/>
        </p:nvSpPr>
        <p:spPr>
          <a:xfrm>
            <a:off x="8120270" y="333292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- PSEUDOCODE</a:t>
            </a:r>
            <a:br>
              <a:rPr lang="en-US">
                <a:solidFill>
                  <a:schemeClr val="bg1">
                    <a:lumMod val="95000"/>
                  </a:schemeClr>
                </a:solidFill>
              </a:rPr>
            </a:br>
            <a:r>
              <a:rPr lang="en-US">
                <a:solidFill>
                  <a:schemeClr val="bg1">
                    <a:lumMod val="95000"/>
                  </a:schemeClr>
                </a:solidFill>
              </a:rPr>
              <a:t>-IMPLEMENTATION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7C35B5F-59FB-4E4A-A4E6-85CC504D7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Two cute robots">
            <a:extLst>
              <a:ext uri="{FF2B5EF4-FFF2-40B4-BE49-F238E27FC236}">
                <a16:creationId xmlns:a16="http://schemas.microsoft.com/office/drawing/2014/main" id="{1ADFE7F4-45A1-483F-BAD7-5C29239F06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9092" r="9085" b="-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266203B4-6411-4E9D-AAC1-D798EF731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10D9114-A47D-47E3-9417-1858C7C6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E6705EF-CBA4-4963-9FCA-08B278014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E906FA-6193-4748-B7BB-ADE2C2F3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location</a:t>
            </a:r>
            <a:br>
              <a:rPr lang="en-US" sz="3600"/>
            </a:br>
            <a:r>
              <a:rPr lang="en-US" sz="3600"/>
              <a:t>- find the robot </a:t>
            </a:r>
            <a:br>
              <a:rPr lang="en-US" sz="3600"/>
            </a:br>
            <a:r>
              <a:rPr lang="en-US" sz="3600"/>
              <a:t>- find target</a:t>
            </a:r>
          </a:p>
        </p:txBody>
      </p:sp>
    </p:spTree>
    <p:extLst>
      <p:ext uri="{BB962C8B-B14F-4D97-AF65-F5344CB8AC3E}">
        <p14:creationId xmlns:p14="http://schemas.microsoft.com/office/powerpoint/2010/main" val="41819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4860D-4410-440C-A323-C4E50207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location of robot and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C4D3E-2E1E-4107-AC85-940F7F280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1153"/>
            <a:ext cx="11029615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           Find robot position</a:t>
            </a:r>
          </a:p>
          <a:p>
            <a:pPr marL="305435" indent="-305435">
              <a:buFont typeface="Wingdings 2"/>
              <a:buChar char="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305435" indent="-305435">
              <a:buFont typeface="Wingdings 2"/>
              <a:buChar char=""/>
            </a:pPr>
            <a:endParaRPr lang="en-US"/>
          </a:p>
          <a:p>
            <a:pPr marL="305435" indent="-305435">
              <a:buFont typeface="Wingdings 2"/>
              <a:buChar char=""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EA504791-AC88-4548-AD4B-A03C7D5D9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" b="61342"/>
          <a:stretch/>
        </p:blipFill>
        <p:spPr>
          <a:xfrm>
            <a:off x="390405" y="2580534"/>
            <a:ext cx="5590286" cy="2398244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C577CAD-AA1A-4F4A-A9CB-9CD7ADF30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81" r="291"/>
          <a:stretch/>
        </p:blipFill>
        <p:spPr>
          <a:xfrm>
            <a:off x="6257094" y="2579822"/>
            <a:ext cx="5176628" cy="2393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AB5169-6398-4587-8EFE-DB852B2D57D5}"/>
              </a:ext>
            </a:extLst>
          </p:cNvPr>
          <p:cNvSpPr txBox="1"/>
          <p:nvPr/>
        </p:nvSpPr>
        <p:spPr>
          <a:xfrm>
            <a:off x="6542314" y="204651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Find target position </a:t>
            </a:r>
          </a:p>
        </p:txBody>
      </p:sp>
    </p:spTree>
    <p:extLst>
      <p:ext uri="{BB962C8B-B14F-4D97-AF65-F5344CB8AC3E}">
        <p14:creationId xmlns:p14="http://schemas.microsoft.com/office/powerpoint/2010/main" val="226088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660A3D-94D7-4E5D-AE77-F2DEE49D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EB985-DC5C-4DAC-9D62-8DC7D0F25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CB64ED-B050-4F57-8188-F2332600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F5D0F4-EA4E-47A5-87BE-9ABB1AF6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BFB7C5-23B6-4047-BF5E-F9EEBB437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C3CD9F-A361-4496-A6E0-24338B2A6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1" y="457201"/>
            <a:ext cx="1106164" cy="585973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DA931-62D6-4B32-9103-84C0960AE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420" y="457200"/>
            <a:ext cx="6248454" cy="5859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906FA-6193-4748-B7BB-ADE2C2F3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346" y="849745"/>
            <a:ext cx="5526993" cy="474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Array for queue</a:t>
            </a:r>
            <a:br>
              <a:rPr lang="en-US" sz="6000" dirty="0"/>
            </a:br>
            <a:r>
              <a:rPr lang="en-US" sz="3200" dirty="0">
                <a:solidFill>
                  <a:srgbClr val="FFFFFF"/>
                </a:solidFill>
              </a:rPr>
              <a:t>- check neighbor </a:t>
            </a:r>
            <a:br>
              <a:rPr lang="en-US" sz="3200" dirty="0"/>
            </a:b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95E140-9B6E-43E9-B17E-CDFE3FCA8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453642"/>
            <a:ext cx="3615595" cy="58632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041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A7BBF-F85C-4AD8-808B-F73C84D2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Neighbor of Robot</a:t>
            </a:r>
          </a:p>
        </p:txBody>
      </p:sp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9954D4F5-184C-47CE-AE04-24A442C88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353" b="39466"/>
          <a:stretch/>
        </p:blipFill>
        <p:spPr>
          <a:xfrm>
            <a:off x="721177" y="3111370"/>
            <a:ext cx="4642778" cy="3308436"/>
          </a:xfrm>
        </p:spPr>
      </p:pic>
      <p:pic>
        <p:nvPicPr>
          <p:cNvPr id="15" name="Picture 15" descr="Text&#10;&#10;Description automatically generated">
            <a:extLst>
              <a:ext uri="{FF2B5EF4-FFF2-40B4-BE49-F238E27FC236}">
                <a16:creationId xmlns:a16="http://schemas.microsoft.com/office/drawing/2014/main" id="{9EA4F69A-E687-4507-BB5E-0932A189F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" t="59197" b="-335"/>
          <a:stretch/>
        </p:blipFill>
        <p:spPr>
          <a:xfrm>
            <a:off x="6270172" y="3116339"/>
            <a:ext cx="4691788" cy="33112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4675C0-3E9B-490E-B58E-21EED116FE4B}"/>
              </a:ext>
            </a:extLst>
          </p:cNvPr>
          <p:cNvSpPr txBox="1"/>
          <p:nvPr/>
        </p:nvSpPr>
        <p:spPr>
          <a:xfrm>
            <a:off x="719818" y="1982561"/>
            <a:ext cx="404948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Check west ,east north , south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Check whether target is found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Check whether there is obstacles or wall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6A0B34-CF06-4952-8C12-67B7725CF65E}"/>
              </a:ext>
            </a:extLst>
          </p:cNvPr>
          <p:cNvSpPr txBox="1"/>
          <p:nvPr/>
        </p:nvSpPr>
        <p:spPr>
          <a:xfrm>
            <a:off x="6588579" y="1907721"/>
            <a:ext cx="412568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Mark visited neighbor 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Change the value of "previous array"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Put the value of node in queue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003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8D511D2-9CF1-40DE-BB88-A5A48A0E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Solo journey">
            <a:extLst>
              <a:ext uri="{FF2B5EF4-FFF2-40B4-BE49-F238E27FC236}">
                <a16:creationId xmlns:a16="http://schemas.microsoft.com/office/drawing/2014/main" id="{0A06275F-C2A4-48D4-98D7-F2E214DAA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08" r="9085" b="122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0ADCA80-A0B1-4379-94EC-0A1A73BE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EB4D79C-3A0E-4CB5-9A3D-BB816FD52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839C3D0-536E-4C48-A1C1-D9B718A8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E906FA-6193-4748-B7BB-ADE2C2F3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Make Path</a:t>
            </a:r>
            <a:br>
              <a:rPr lang="en-US" sz="3600" dirty="0"/>
            </a:br>
            <a:r>
              <a:rPr lang="en-US" sz="3600" dirty="0"/>
              <a:t>- Reverse path</a:t>
            </a:r>
            <a:br>
              <a:rPr lang="en-US" sz="3600" dirty="0"/>
            </a:br>
            <a:r>
              <a:rPr lang="en-US" sz="3600" dirty="0"/>
              <a:t>- Correct path</a:t>
            </a:r>
          </a:p>
        </p:txBody>
      </p:sp>
    </p:spTree>
    <p:extLst>
      <p:ext uri="{BB962C8B-B14F-4D97-AF65-F5344CB8AC3E}">
        <p14:creationId xmlns:p14="http://schemas.microsoft.com/office/powerpoint/2010/main" val="27205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4860D-4410-440C-A323-C4E50207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Reverse path and correct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C4D3E-2E1E-4107-AC85-940F7F280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15046"/>
            <a:ext cx="11029615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   </a:t>
            </a:r>
          </a:p>
          <a:p>
            <a:pPr marL="305435" indent="-305435">
              <a:buFont typeface="Wingdings 2"/>
              <a:buChar char="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305435" indent="-305435">
              <a:buFont typeface="Wingdings 2"/>
              <a:buChar char=""/>
            </a:pPr>
            <a:endParaRPr lang="en-US"/>
          </a:p>
          <a:p>
            <a:pPr marL="305435" indent="-305435">
              <a:buFont typeface="Wingdings 2"/>
              <a:buChar char=""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CE985F10-6F31-4627-8821-D96F964E4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255"/>
          <a:stretch/>
        </p:blipFill>
        <p:spPr>
          <a:xfrm>
            <a:off x="816428" y="3218372"/>
            <a:ext cx="4833258" cy="20671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DBBC5-BFFB-45D6-AD3A-33C91189E80E}"/>
              </a:ext>
            </a:extLst>
          </p:cNvPr>
          <p:cNvSpPr txBox="1"/>
          <p:nvPr/>
        </p:nvSpPr>
        <p:spPr>
          <a:xfrm>
            <a:off x="1023257" y="25690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Reverse Path</a:t>
            </a:r>
            <a:endParaRPr lang="en-US"/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322DAC39-0498-4E20-9DF6-59A9C7094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033" b="25446"/>
          <a:stretch/>
        </p:blipFill>
        <p:spPr>
          <a:xfrm>
            <a:off x="6629400" y="3261915"/>
            <a:ext cx="4887684" cy="20255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57C2F7-683E-4AB4-AF4D-4AAFC14A3BFB}"/>
              </a:ext>
            </a:extLst>
          </p:cNvPr>
          <p:cNvSpPr txBox="1"/>
          <p:nvPr/>
        </p:nvSpPr>
        <p:spPr>
          <a:xfrm>
            <a:off x="7445828" y="25690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Correct Path</a:t>
            </a:r>
          </a:p>
        </p:txBody>
      </p:sp>
    </p:spTree>
    <p:extLst>
      <p:ext uri="{BB962C8B-B14F-4D97-AF65-F5344CB8AC3E}">
        <p14:creationId xmlns:p14="http://schemas.microsoft.com/office/powerpoint/2010/main" val="3388785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660A3D-94D7-4E5D-AE77-F2DEE49D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EB985-DC5C-4DAC-9D62-8DC7D0F25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CB64ED-B050-4F57-8188-F2332600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F5D0F4-EA4E-47A5-87BE-9ABB1AF6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BFB7C5-23B6-4047-BF5E-F9EEBB437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C3CD9F-A361-4496-A6E0-24338B2A6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1" y="457201"/>
            <a:ext cx="1106164" cy="585973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DA931-62D6-4B32-9103-84C0960AE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420" y="457200"/>
            <a:ext cx="6248454" cy="5859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906FA-6193-4748-B7BB-ADE2C2F3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346" y="849745"/>
            <a:ext cx="5526993" cy="474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Movement of robot</a:t>
            </a:r>
            <a:br>
              <a:rPr lang="en-US" sz="60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- searching the target</a:t>
            </a:r>
            <a:br>
              <a:rPr lang="en-US" sz="3200"/>
            </a:br>
            <a:r>
              <a:rPr lang="en-US" sz="3200">
                <a:solidFill>
                  <a:srgbClr val="FFFFFF"/>
                </a:solidFill>
              </a:rPr>
              <a:t>- return to its original position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95E140-9B6E-43E9-B17E-CDFE3FCA8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453642"/>
            <a:ext cx="3615595" cy="58632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545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126825C-C353-4D81-8E07-98E05DBA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ADCA04-5B25-4F5E-9F91-4EE56EC95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B20E88-3AE1-4383-86CB-932E77207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44FA37E-2ADD-4392-ABF7-BEC52F56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8" descr="A picture containing several&#10;&#10;Description automatically generated">
            <a:extLst>
              <a:ext uri="{FF2B5EF4-FFF2-40B4-BE49-F238E27FC236}">
                <a16:creationId xmlns:a16="http://schemas.microsoft.com/office/drawing/2014/main" id="{FC9E58CC-AA0B-47B0-9026-7AA3866364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76" r="36688"/>
          <a:stretch/>
        </p:blipFill>
        <p:spPr>
          <a:xfrm>
            <a:off x="156883" y="145687"/>
            <a:ext cx="4637078" cy="6554972"/>
          </a:xfrm>
          <a:prstGeom prst="rect">
            <a:avLst/>
          </a:prstGeom>
        </p:spPr>
      </p:pic>
      <p:pic>
        <p:nvPicPr>
          <p:cNvPr id="37" name="Picture 37">
            <a:extLst>
              <a:ext uri="{FF2B5EF4-FFF2-40B4-BE49-F238E27FC236}">
                <a16:creationId xmlns:a16="http://schemas.microsoft.com/office/drawing/2014/main" id="{3CEFEF53-827B-4A3E-83E0-DAF90A4DFC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80"/>
          <a:stretch/>
        </p:blipFill>
        <p:spPr>
          <a:xfrm>
            <a:off x="4640034" y="10"/>
            <a:ext cx="7551966" cy="4300561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0CC01A80-8E9F-4F66-B2B8-00B2426D6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498" y="4267831"/>
            <a:ext cx="7552502" cy="2590169"/>
          </a:xfrm>
          <a:prstGeom prst="rect">
            <a:avLst/>
          </a:prstGeom>
          <a:solidFill>
            <a:schemeClr val="accent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372" y="5366740"/>
            <a:ext cx="6591957" cy="10379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/>
              <a:t>MOTIVATION OF PROJECT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200FA5-812A-42A6-94FA-F8F3EBE69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498" y="4220158"/>
            <a:ext cx="7554921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AE6DB54-4B59-49B8-980F-6224E1078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1359" y="-460"/>
            <a:ext cx="914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EF62A83-ED89-401C-B70A-0A4849280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488" y="4262938"/>
            <a:ext cx="4648199" cy="842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DC372-EC70-494B-BC13-D407E68F2F8C}"/>
              </a:ext>
            </a:extLst>
          </p:cNvPr>
          <p:cNvSpPr txBox="1"/>
          <p:nvPr/>
        </p:nvSpPr>
        <p:spPr>
          <a:xfrm>
            <a:off x="4679576" y="44330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highlight>
                  <a:srgbClr val="00FFFF"/>
                </a:highlight>
              </a:rPr>
              <a:t>www.bbc.com/news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5C68-EB57-4DF8-A2BA-FCED0B3B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Robot move to target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F63CA96-A3D3-494F-ABFB-0146B5529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232" y="2336775"/>
            <a:ext cx="6489455" cy="1841744"/>
          </a:xfr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1DA8B267-A90A-4257-9EA3-D70E59EAF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46" y="4523643"/>
            <a:ext cx="6533661" cy="1904023"/>
          </a:xfrm>
          <a:prstGeom prst="rect">
            <a:avLst/>
          </a:prstGeom>
        </p:spPr>
      </p:pic>
      <p:sp>
        <p:nvSpPr>
          <p:cNvPr id="10" name="Callout: Left Arrow 9">
            <a:extLst>
              <a:ext uri="{FF2B5EF4-FFF2-40B4-BE49-F238E27FC236}">
                <a16:creationId xmlns:a16="http://schemas.microsoft.com/office/drawing/2014/main" id="{A6F3F4AA-0E4F-4B20-954D-8C3597681147}"/>
              </a:ext>
            </a:extLst>
          </p:cNvPr>
          <p:cNvSpPr/>
          <p:nvPr/>
        </p:nvSpPr>
        <p:spPr>
          <a:xfrm>
            <a:off x="6985731" y="2364886"/>
            <a:ext cx="2061307" cy="1865922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Robot move on land</a:t>
            </a:r>
          </a:p>
        </p:txBody>
      </p:sp>
      <p:sp>
        <p:nvSpPr>
          <p:cNvPr id="11" name="Callout: Left Arrow 10">
            <a:extLst>
              <a:ext uri="{FF2B5EF4-FFF2-40B4-BE49-F238E27FC236}">
                <a16:creationId xmlns:a16="http://schemas.microsoft.com/office/drawing/2014/main" id="{383F0C0F-87ED-40DB-A8F4-32C7B27622C8}"/>
              </a:ext>
            </a:extLst>
          </p:cNvPr>
          <p:cNvSpPr/>
          <p:nvPr/>
        </p:nvSpPr>
        <p:spPr>
          <a:xfrm>
            <a:off x="6975961" y="4426193"/>
            <a:ext cx="2061307" cy="1865922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Robot move on water</a:t>
            </a:r>
          </a:p>
        </p:txBody>
      </p:sp>
    </p:spTree>
    <p:extLst>
      <p:ext uri="{BB962C8B-B14F-4D97-AF65-F5344CB8AC3E}">
        <p14:creationId xmlns:p14="http://schemas.microsoft.com/office/powerpoint/2010/main" val="3954621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AA65-5A49-4DC7-A872-694D17555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Move to its original position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1B4A065-E8B5-40C5-B0D3-5F8248C68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549" y="2254470"/>
            <a:ext cx="7362825" cy="1635125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A0841D2-746D-49F4-8536-A7BF4C882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15" y="4151907"/>
            <a:ext cx="7227276" cy="2217645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D7C9C67D-550C-47EE-93E3-4D1A86C16A5D}"/>
              </a:ext>
            </a:extLst>
          </p:cNvPr>
          <p:cNvSpPr/>
          <p:nvPr/>
        </p:nvSpPr>
        <p:spPr>
          <a:xfrm>
            <a:off x="7596918" y="2174386"/>
            <a:ext cx="2061307" cy="1865922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Robot move on land</a:t>
            </a:r>
          </a:p>
        </p:txBody>
      </p:sp>
      <p:sp>
        <p:nvSpPr>
          <p:cNvPr id="10" name="Callout: Left Arrow 9">
            <a:extLst>
              <a:ext uri="{FF2B5EF4-FFF2-40B4-BE49-F238E27FC236}">
                <a16:creationId xmlns:a16="http://schemas.microsoft.com/office/drawing/2014/main" id="{966B553D-81F1-4428-B494-8F68EC8EC4DE}"/>
              </a:ext>
            </a:extLst>
          </p:cNvPr>
          <p:cNvSpPr/>
          <p:nvPr/>
        </p:nvSpPr>
        <p:spPr>
          <a:xfrm>
            <a:off x="7650649" y="4243630"/>
            <a:ext cx="2061307" cy="1865922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Robot move on water</a:t>
            </a:r>
          </a:p>
        </p:txBody>
      </p:sp>
    </p:spTree>
    <p:extLst>
      <p:ext uri="{BB962C8B-B14F-4D97-AF65-F5344CB8AC3E}">
        <p14:creationId xmlns:p14="http://schemas.microsoft.com/office/powerpoint/2010/main" val="1141866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660A3D-94D7-4E5D-AE77-F2DEE49D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EB985-DC5C-4DAC-9D62-8DC7D0F25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CB64ED-B050-4F57-8188-F2332600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F5D0F4-EA4E-47A5-87BE-9ABB1AF6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BFB7C5-23B6-4047-BF5E-F9EEBB437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C3CD9F-A361-4496-A6E0-24338B2A6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1" y="457201"/>
            <a:ext cx="1106164" cy="585973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DA931-62D6-4B32-9103-84C0960AE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420" y="457200"/>
            <a:ext cx="6248454" cy="5859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906FA-6193-4748-B7BB-ADE2C2F3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346" y="849745"/>
            <a:ext cx="5526993" cy="474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Mode changing</a:t>
            </a:r>
            <a:br>
              <a:rPr lang="en-US" sz="60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- toggling mode</a:t>
            </a:r>
            <a:br>
              <a:rPr lang="en-US" sz="3200"/>
            </a:br>
            <a:r>
              <a:rPr lang="en-US" sz="3200">
                <a:solidFill>
                  <a:srgbClr val="FFFFFF"/>
                </a:solidFill>
              </a:rPr>
              <a:t>- land mode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95E140-9B6E-43E9-B17E-CDFE3FCA8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453642"/>
            <a:ext cx="3615595" cy="58632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3546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26936-EC40-4938-B932-08E5F92B4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 to find target</a:t>
            </a: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7B2E01F-3DBA-49C2-B90E-B2E660238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272" y="2127225"/>
            <a:ext cx="6831867" cy="1779709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2FDDC96-E362-4AA9-891E-43CF4B18D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84" y="4680068"/>
            <a:ext cx="7012353" cy="1415325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7D9AF9E6-6FED-4D19-AFBC-B939FCC8496E}"/>
              </a:ext>
            </a:extLst>
          </p:cNvPr>
          <p:cNvSpPr/>
          <p:nvPr/>
        </p:nvSpPr>
        <p:spPr>
          <a:xfrm>
            <a:off x="7308116" y="2042501"/>
            <a:ext cx="2061307" cy="1865922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From land mode to toggling mode</a:t>
            </a:r>
          </a:p>
        </p:txBody>
      </p:sp>
      <p:sp>
        <p:nvSpPr>
          <p:cNvPr id="10" name="Callout: Left Arrow 9">
            <a:extLst>
              <a:ext uri="{FF2B5EF4-FFF2-40B4-BE49-F238E27FC236}">
                <a16:creationId xmlns:a16="http://schemas.microsoft.com/office/drawing/2014/main" id="{B835FB5F-8BFC-4746-A5E1-F28BA173A604}"/>
              </a:ext>
            </a:extLst>
          </p:cNvPr>
          <p:cNvSpPr/>
          <p:nvPr/>
        </p:nvSpPr>
        <p:spPr>
          <a:xfrm>
            <a:off x="7483962" y="4338270"/>
            <a:ext cx="2061307" cy="1865922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From toggling mode to land mode</a:t>
            </a:r>
          </a:p>
        </p:txBody>
      </p:sp>
    </p:spTree>
    <p:extLst>
      <p:ext uri="{BB962C8B-B14F-4D97-AF65-F5344CB8AC3E}">
        <p14:creationId xmlns:p14="http://schemas.microsoft.com/office/powerpoint/2010/main" val="2197578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3353-0D28-45DF-84DF-27588EFB4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Path returning to its original position 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70CF0E0-F4E2-46DD-AAB9-478D0714F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704" y="4893505"/>
            <a:ext cx="10512670" cy="1808285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6043E97-99FE-4E87-963C-63D473CD4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0" y="2037512"/>
            <a:ext cx="7373814" cy="2060053"/>
          </a:xfrm>
          <a:prstGeom prst="rect">
            <a:avLst/>
          </a:prstGeom>
        </p:spPr>
      </p:pic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7B627D4F-2E27-40D5-9F30-702A0FE6F10B}"/>
              </a:ext>
            </a:extLst>
          </p:cNvPr>
          <p:cNvSpPr/>
          <p:nvPr/>
        </p:nvSpPr>
        <p:spPr>
          <a:xfrm>
            <a:off x="7767270" y="2052270"/>
            <a:ext cx="2061307" cy="1865922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From land mode to toggling mode</a:t>
            </a:r>
          </a:p>
        </p:txBody>
      </p:sp>
      <p:sp>
        <p:nvSpPr>
          <p:cNvPr id="10" name="Callout: Down Arrow 9">
            <a:extLst>
              <a:ext uri="{FF2B5EF4-FFF2-40B4-BE49-F238E27FC236}">
                <a16:creationId xmlns:a16="http://schemas.microsoft.com/office/drawing/2014/main" id="{6CA20C5C-5D1F-457B-AEDA-7308961BE389}"/>
              </a:ext>
            </a:extLst>
          </p:cNvPr>
          <p:cNvSpPr/>
          <p:nvPr/>
        </p:nvSpPr>
        <p:spPr>
          <a:xfrm>
            <a:off x="5436088" y="3763106"/>
            <a:ext cx="2110153" cy="137746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From toggling mode to land mode</a:t>
            </a:r>
          </a:p>
        </p:txBody>
      </p:sp>
    </p:spTree>
    <p:extLst>
      <p:ext uri="{BB962C8B-B14F-4D97-AF65-F5344CB8AC3E}">
        <p14:creationId xmlns:p14="http://schemas.microsoft.com/office/powerpoint/2010/main" val="3372604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660A3D-94D7-4E5D-AE77-F2DEE49D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EB985-DC5C-4DAC-9D62-8DC7D0F25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CB64ED-B050-4F57-8188-F2332600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F5D0F4-EA4E-47A5-87BE-9ABB1AF6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BFB7C5-23B6-4047-BF5E-F9EEBB437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C3CD9F-A361-4496-A6E0-24338B2A6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1" y="457201"/>
            <a:ext cx="1106164" cy="585973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DA931-62D6-4B32-9103-84C0960AE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420" y="457200"/>
            <a:ext cx="6248454" cy="5859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906FA-6193-4748-B7BB-ADE2C2F3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346" y="849745"/>
            <a:ext cx="5526993" cy="474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Destroying obstacles (*)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95E140-9B6E-43E9-B17E-CDFE3FCA8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453642"/>
            <a:ext cx="3615595" cy="58632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7655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66AE2FE-036E-44DB-8A9A-8E3261C9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64E5AF30-B179-4E38-AAB7-8CE4365A3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856764"/>
            <a:ext cx="11283519" cy="33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82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660A3D-94D7-4E5D-AE77-F2DEE49D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EB985-DC5C-4DAC-9D62-8DC7D0F25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CB64ED-B050-4F57-8188-F2332600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F5D0F4-EA4E-47A5-87BE-9ABB1AF6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BFB7C5-23B6-4047-BF5E-F9EEBB437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C3CD9F-A361-4496-A6E0-24338B2A6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1" y="457201"/>
            <a:ext cx="1106164" cy="585973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DA931-62D6-4B32-9103-84C0960AE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420" y="457200"/>
            <a:ext cx="6248454" cy="5859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906FA-6193-4748-B7BB-ADE2C2F3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346" y="849745"/>
            <a:ext cx="5526993" cy="474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STAY IN WATER MODE</a:t>
            </a:r>
            <a:br>
              <a:rPr lang="en-US" sz="6000"/>
            </a:br>
            <a:r>
              <a:rPr lang="en-US" sz="3200"/>
              <a:t>- </a:t>
            </a:r>
            <a:r>
              <a:rPr lang="en-US" sz="3200" err="1"/>
              <a:t>fOR</a:t>
            </a:r>
            <a:r>
              <a:rPr lang="en-US" sz="3200"/>
              <a:t> TARGET ON WATER</a:t>
            </a:r>
            <a:br>
              <a:rPr lang="en-US" sz="6000"/>
            </a:br>
            <a:endParaRPr lang="en-US" sz="600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95E140-9B6E-43E9-B17E-CDFE3FCA8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453642"/>
            <a:ext cx="3615595" cy="58632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4712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6AE2FE-036E-44DB-8A9A-8E3261C9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DC50BBD-072A-4C9C-8BDD-EBB8DBC53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883" y="1251689"/>
            <a:ext cx="11263981" cy="28720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49F36A-DFE9-46F9-A9C3-A52465D22589}"/>
              </a:ext>
            </a:extLst>
          </p:cNvPr>
          <p:cNvSpPr/>
          <p:nvPr/>
        </p:nvSpPr>
        <p:spPr>
          <a:xfrm>
            <a:off x="8116520" y="2899752"/>
            <a:ext cx="2715846" cy="957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 differentiate target on land(T) &amp; target on water(t)</a:t>
            </a:r>
          </a:p>
        </p:txBody>
      </p:sp>
    </p:spTree>
    <p:extLst>
      <p:ext uri="{BB962C8B-B14F-4D97-AF65-F5344CB8AC3E}">
        <p14:creationId xmlns:p14="http://schemas.microsoft.com/office/powerpoint/2010/main" val="2965111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hteck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8" name="Inhaltsplatzhalter 4" descr="Digitale Zahlen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pe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/>
            <a:r>
              <a:rPr lang="de-DE">
                <a:latin typeface="Arial"/>
                <a:cs typeface="Arial"/>
              </a:rPr>
              <a:t>Main </a:t>
            </a:r>
            <a:r>
              <a:rPr lang="de-DE" err="1">
                <a:latin typeface="Arial"/>
                <a:cs typeface="Arial"/>
              </a:rPr>
              <a:t>parts</a:t>
            </a:r>
            <a:r>
              <a:rPr lang="de-DE">
                <a:latin typeface="Arial"/>
                <a:cs typeface="Arial"/>
              </a:rPr>
              <a:t> </a:t>
            </a:r>
          </a:p>
        </p:txBody>
      </p:sp>
      <p:graphicFrame>
        <p:nvGraphicFramePr>
          <p:cNvPr id="6" name="Inhaltsplatzhalt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575512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E15E636-2C9E-42CB-B482-436AA81BF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person, scene&#10;&#10;Description automatically generated">
            <a:extLst>
              <a:ext uri="{FF2B5EF4-FFF2-40B4-BE49-F238E27FC236}">
                <a16:creationId xmlns:a16="http://schemas.microsoft.com/office/drawing/2014/main" id="{A98D2BBE-3CD1-4FED-AFC9-07A0BDF7B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1D4AEDF-0CF9-4271-ABB7-3D3489BB4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CA534D-375A-405E-B686-06B63E663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A2342F7-EF54-4210-9029-E977C9D5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1006956"/>
            <a:ext cx="3412067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E0B86-2EA4-4DDA-9DC7-14CD2FF77421}"/>
              </a:ext>
            </a:extLst>
          </p:cNvPr>
          <p:cNvSpPr txBox="1"/>
          <p:nvPr/>
        </p:nvSpPr>
        <p:spPr>
          <a:xfrm>
            <a:off x="581193" y="2438399"/>
            <a:ext cx="3415074" cy="35644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>
                <a:solidFill>
                  <a:schemeClr val="bg1"/>
                </a:solidFill>
              </a:rPr>
              <a:t>- EARLY SKETCH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br>
              <a:rPr lang="en-US"/>
            </a:br>
            <a:r>
              <a:rPr lang="en-US">
                <a:solidFill>
                  <a:schemeClr val="bg1"/>
                </a:solidFill>
              </a:rPr>
              <a:t>- 3D IMPLEMENTATION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>
              <a:solidFill>
                <a:schemeClr val="bg1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- PRINTING</a:t>
            </a:r>
          </a:p>
        </p:txBody>
      </p:sp>
    </p:spTree>
    <p:extLst>
      <p:ext uri="{BB962C8B-B14F-4D97-AF65-F5344CB8AC3E}">
        <p14:creationId xmlns:p14="http://schemas.microsoft.com/office/powerpoint/2010/main" val="721464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FE880FC2-6536-48D7-9BF3-17D56027D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4207" y="1036466"/>
            <a:ext cx="4312055" cy="32013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825C9-5093-4440-8F3C-03A759AB9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EARLY </a:t>
            </a:r>
            <a:r>
              <a:rPr lang="en-US" sz="3600" err="1">
                <a:solidFill>
                  <a:srgbClr val="FFFFFF"/>
                </a:solidFill>
              </a:rPr>
              <a:t>sKETCH</a:t>
            </a:r>
          </a:p>
        </p:txBody>
      </p:sp>
      <p:pic>
        <p:nvPicPr>
          <p:cNvPr id="5" name="Picture 9" descr="Table&#10;&#10;Description automatically generated">
            <a:extLst>
              <a:ext uri="{FF2B5EF4-FFF2-40B4-BE49-F238E27FC236}">
                <a16:creationId xmlns:a16="http://schemas.microsoft.com/office/drawing/2014/main" id="{19129600-D440-4619-81B7-BD79460A7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754" y="4430522"/>
            <a:ext cx="3472425" cy="20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4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7780-0DF3-4C9F-A7FF-5DDCC2470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TYRES AND SHAFT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73C6B9-3C54-4CBC-8F9E-BC85DAA67EB0}"/>
              </a:ext>
            </a:extLst>
          </p:cNvPr>
          <p:cNvSpPr txBox="1"/>
          <p:nvPr/>
        </p:nvSpPr>
        <p:spPr>
          <a:xfrm>
            <a:off x="661361" y="2424136"/>
            <a:ext cx="3353378" cy="34346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 FRONT TYRES ARE CONNECTED TO EACH OTHER BY SHAFT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>
              <a:solidFill>
                <a:schemeClr val="tx2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 BACK TYRES ARE CONNECTED DIRECTLY TO THE MOTOR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E323C9E-E814-4D54-91E5-84DC5536E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5433" y="1892371"/>
            <a:ext cx="3680469" cy="220396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picture containing gear, metalware&#10;&#10;Description automatically generated">
            <a:extLst>
              <a:ext uri="{FF2B5EF4-FFF2-40B4-BE49-F238E27FC236}">
                <a16:creationId xmlns:a16="http://schemas.microsoft.com/office/drawing/2014/main" id="{889387A0-54E1-42B7-A96E-8685FCF70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385" y="2050247"/>
            <a:ext cx="1808564" cy="188869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116A5D7-2191-441E-8023-8FCF7B243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493" y="1892370"/>
            <a:ext cx="3699935" cy="22039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gear, wheel&#10;&#10;Description automatically generated">
            <a:extLst>
              <a:ext uri="{FF2B5EF4-FFF2-40B4-BE49-F238E27FC236}">
                <a16:creationId xmlns:a16="http://schemas.microsoft.com/office/drawing/2014/main" id="{9FD8FFE1-CC42-460C-954E-1D504B838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233" y="2050247"/>
            <a:ext cx="1910400" cy="1888691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41E0D4C4-49A5-4BF4-A682-24B95381E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598" y="4186861"/>
            <a:ext cx="3680469" cy="221020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50DFD01-8C8D-46CE-9508-79E59CF1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357" y="4358525"/>
            <a:ext cx="1924619" cy="1877678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432351A-7F75-48B4-9B44-7478573C0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439" y="4186861"/>
            <a:ext cx="3699989" cy="221020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FFB8B61-EF33-49D5-B113-552264504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306" y="4472759"/>
            <a:ext cx="3378255" cy="166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63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50AF7FF-0BB3-4D42-87AF-2FAC46297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"/>
            <a:ext cx="12192000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2C26E-7EB2-4808-9497-CB1627FED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614407"/>
            <a:ext cx="750779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35D0A-541D-4807-8492-8B41482A6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850" y="702156"/>
            <a:ext cx="7208958" cy="1013800"/>
          </a:xfrm>
        </p:spPr>
        <p:txBody>
          <a:bodyPr>
            <a:normAutofit/>
          </a:bodyPr>
          <a:lstStyle/>
          <a:p>
            <a:r>
              <a:rPr lang="en-US"/>
              <a:t>WATER WHEEL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A7E087F1-41C2-4E7C-89A8-A40ED74D4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12" y="974331"/>
            <a:ext cx="2160579" cy="21605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CD3A50-A981-447A-B92E-805F81472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391" y="641102"/>
            <a:ext cx="3695019" cy="282703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gear&#10;&#10;Description automatically generated">
            <a:extLst>
              <a:ext uri="{FF2B5EF4-FFF2-40B4-BE49-F238E27FC236}">
                <a16:creationId xmlns:a16="http://schemas.microsoft.com/office/drawing/2014/main" id="{BE7F05C1-243B-4FE6-B0AC-91F4A2D21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44" y="3881184"/>
            <a:ext cx="2171714" cy="21863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FB5F11-83FD-42E2-BABD-CAD7B27DF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134" y="3557674"/>
            <a:ext cx="3695019" cy="282703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D9AB355-D8A9-402A-AAB6-A4F9E41A2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849" y="2180496"/>
            <a:ext cx="7208957" cy="4045683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THE ROBOT WILL MOVE IN WATER USING THIS WHEELS</a:t>
            </a:r>
          </a:p>
          <a:p>
            <a:pPr marL="305435" indent="-305435"/>
            <a:endParaRPr lang="en-US"/>
          </a:p>
          <a:p>
            <a:pPr marL="305435" indent="-305435"/>
            <a:r>
              <a:rPr lang="en-US"/>
              <a:t>BOTH WHEELS ARE ATTACHED ON EACH SIDE OF ROBOT</a:t>
            </a:r>
          </a:p>
          <a:p>
            <a:pPr marL="305435" indent="-30543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41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2C011-A678-48AF-9FC1-73146B9DE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C48A4C-3F27-483F-9122-2E7BEF746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4"/>
            <a:ext cx="3705323" cy="57626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66F75-0CB1-4283-83D0-D48B46E1F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err="1"/>
              <a:t>cHASSIS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E34379-9777-42D6-A3FF-F808E1E30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4CF989-C2BA-483F-9050-5FEE187FE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5E18FB-9BED-4A1B-BF8B-E2B89730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B2B20A-D832-44CD-9C85-E3F84C206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899"/>
            <a:ext cx="6864154" cy="3678303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IT INCLUDES SPACES TO PUT OTHER NECESSARY COMPONENTS </a:t>
            </a:r>
          </a:p>
          <a:p>
            <a:pPr marL="305435" indent="-305435"/>
            <a:r>
              <a:rPr lang="en-US"/>
              <a:t>3 HOLES TO INSERT THE WHEELS, TYRES AND ULTRASONIC SENSORS ON THE FRONT OF ROBOT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748B2E-85B8-4543-BC46-7BDD5935B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58" y="4862565"/>
            <a:ext cx="3239822" cy="139435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2CC76A7-E356-4336-86CF-9F4934968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001" y="4862565"/>
            <a:ext cx="2095861" cy="139435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439A915-9E0D-4CCC-A459-3357EB156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1923" y="4725713"/>
            <a:ext cx="3702878" cy="167278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930378-8185-4FA0-946B-D6E6F7EA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4725713"/>
            <a:ext cx="3702878" cy="167278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5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21E7785-3D2D-4FF8-9C82-42CE9DBD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11E146-5AE8-4892-B0B5-42052873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3194092"/>
            <a:ext cx="3705323" cy="32067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D6CB3-A399-4A28-A45B-A88E9E54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53" y="3425294"/>
            <a:ext cx="3397924" cy="280047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ELECTRONICS COMPONENTS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8A552A-290C-474C-9CC8-401379CD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D8432A-7050-43CE-AC0E-48F00C7D5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5BA19-E267-49E0-A8F7-3435C9118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85ECDC7-9E68-472B-9E5A-84C2EAA2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68" y="780711"/>
            <a:ext cx="2224892" cy="21674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9504FF-266B-4F6E-BAA1-DF9730E9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64F78D-891F-49EC-ADDE-5E581A66A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312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670979E4-9F51-431C-981C-9AA2C0F9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756" y="780711"/>
            <a:ext cx="2342786" cy="21674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125488F-35F4-46B0-BDF0-AFAA3610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DB79C990-FF3C-4E24-955D-C7E01066A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607" y="798102"/>
            <a:ext cx="2416882" cy="215008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E21219-5662-4C99-B7D6-BF78CC7BB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3425295"/>
            <a:ext cx="6864154" cy="2800477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MOTOR</a:t>
            </a:r>
          </a:p>
          <a:p>
            <a:pPr marL="305435" indent="-305435"/>
            <a:r>
              <a:rPr lang="en-US"/>
              <a:t>ARDUINO UNO</a:t>
            </a:r>
          </a:p>
          <a:p>
            <a:pPr marL="305435" indent="-305435"/>
            <a:r>
              <a:rPr lang="en-US"/>
              <a:t>ULTRASONIC SENSOR</a:t>
            </a:r>
          </a:p>
          <a:p>
            <a:pPr marL="305435" indent="-305435"/>
            <a:r>
              <a:rPr lang="en-US"/>
              <a:t>POWER SUPPLY</a:t>
            </a:r>
          </a:p>
        </p:txBody>
      </p:sp>
    </p:spTree>
    <p:extLst>
      <p:ext uri="{BB962C8B-B14F-4D97-AF65-F5344CB8AC3E}">
        <p14:creationId xmlns:p14="http://schemas.microsoft.com/office/powerpoint/2010/main" val="408881162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0689a4a-487c-484b-bb27-80183cfbfa4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73745A54E1F940816A7DA2A8D1DDBD" ma:contentTypeVersion="6" ma:contentTypeDescription="Create a new document." ma:contentTypeScope="" ma:versionID="8641030bfa7498f40109a295b295f75a">
  <xsd:schema xmlns:xsd="http://www.w3.org/2001/XMLSchema" xmlns:xs="http://www.w3.org/2001/XMLSchema" xmlns:p="http://schemas.microsoft.com/office/2006/metadata/properties" xmlns:ns2="e0689a4a-487c-484b-bb27-80183cfbfa40" targetNamespace="http://schemas.microsoft.com/office/2006/metadata/properties" ma:root="true" ma:fieldsID="c703b6c707d89bb97c9f1cf5d2da5a5a" ns2:_="">
    <xsd:import namespace="e0689a4a-487c-484b-bb27-80183cfbfa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89a4a-487c-484b-bb27-80183cfbfa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71af3243-3dd4-4a8d-8c0d-dd76da1f02a5"/>
    <ds:schemaRef ds:uri="e0689a4a-487c-484b-bb27-80183cfbfa40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7697660-523F-400E-80B1-B28EA32A3822}">
  <ds:schemaRefs>
    <ds:schemaRef ds:uri="e0689a4a-487c-484b-bb27-80183cfbfa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Technologie, Design Dividende</Template>
  <Application>Microsoft Office PowerPoint</Application>
  <PresentationFormat>Widescreen</PresentationFormat>
  <Slides>28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Dividende</vt:lpstr>
      <vt:lpstr>Resq robot</vt:lpstr>
      <vt:lpstr>MOTIVATION OF PROJECT</vt:lpstr>
      <vt:lpstr>Main parts </vt:lpstr>
      <vt:lpstr>Design</vt:lpstr>
      <vt:lpstr>EARLY sKETCH</vt:lpstr>
      <vt:lpstr>TYRES AND SHAFT</vt:lpstr>
      <vt:lpstr>WATER WHEEL</vt:lpstr>
      <vt:lpstr>cHASSIS</vt:lpstr>
      <vt:lpstr>ELECTRONICS COMPONENTS</vt:lpstr>
      <vt:lpstr>FINAL PROTOTYPE</vt:lpstr>
      <vt:lpstr>PRINTING</vt:lpstr>
      <vt:lpstr>Coding</vt:lpstr>
      <vt:lpstr>location - find the robot  - find target</vt:lpstr>
      <vt:lpstr>Find location of robot and target</vt:lpstr>
      <vt:lpstr>Array for queue - check neighbor  </vt:lpstr>
      <vt:lpstr>Check Neighbor of Robot</vt:lpstr>
      <vt:lpstr>Make Path - Reverse path - Correct path</vt:lpstr>
      <vt:lpstr>Find Reverse path and correct path</vt:lpstr>
      <vt:lpstr>Movement of robot - searching the target - return to its original position</vt:lpstr>
      <vt:lpstr>Robot move to target</vt:lpstr>
      <vt:lpstr>Move to its original position</vt:lpstr>
      <vt:lpstr>Mode changing - toggling mode - land mode</vt:lpstr>
      <vt:lpstr>Path to find target</vt:lpstr>
      <vt:lpstr>Path returning to its original position </vt:lpstr>
      <vt:lpstr>Destroying obstacles (*)</vt:lpstr>
      <vt:lpstr>PowerPoint Presentation</vt:lpstr>
      <vt:lpstr>STAY IN WATER MODE - fOR TARGET ON WATER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Technologie, Design "Dividende"</dc:title>
  <dc:creator>iqbal fauzi</dc:creator>
  <cp:revision>506</cp:revision>
  <dcterms:created xsi:type="dcterms:W3CDTF">2021-07-21T00:01:40Z</dcterms:created>
  <dcterms:modified xsi:type="dcterms:W3CDTF">2021-07-22T13:26:21Z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0x010100D973745A54E1F940816A7DA2A8D1DDBD</vt:lpwstr>
  </property>
</Properties>
</file>